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38" r:id="rId1"/>
  </p:sldMasterIdLst>
  <p:notesMasterIdLst>
    <p:notesMasterId r:id="rId54"/>
  </p:notesMasterIdLst>
  <p:handoutMasterIdLst>
    <p:handoutMasterId r:id="rId55"/>
  </p:handoutMasterIdLst>
  <p:sldIdLst>
    <p:sldId id="727" r:id="rId2"/>
    <p:sldId id="772" r:id="rId3"/>
    <p:sldId id="773" r:id="rId4"/>
    <p:sldId id="774" r:id="rId5"/>
    <p:sldId id="775" r:id="rId6"/>
    <p:sldId id="776" r:id="rId7"/>
    <p:sldId id="777" r:id="rId8"/>
    <p:sldId id="779" r:id="rId9"/>
    <p:sldId id="780" r:id="rId10"/>
    <p:sldId id="781" r:id="rId11"/>
    <p:sldId id="787" r:id="rId12"/>
    <p:sldId id="782" r:id="rId13"/>
    <p:sldId id="788" r:id="rId14"/>
    <p:sldId id="783" r:id="rId15"/>
    <p:sldId id="789" r:id="rId16"/>
    <p:sldId id="822" r:id="rId17"/>
    <p:sldId id="823" r:id="rId18"/>
    <p:sldId id="824" r:id="rId19"/>
    <p:sldId id="784" r:id="rId20"/>
    <p:sldId id="793" r:id="rId21"/>
    <p:sldId id="785" r:id="rId22"/>
    <p:sldId id="794" r:id="rId23"/>
    <p:sldId id="821" r:id="rId24"/>
    <p:sldId id="795" r:id="rId25"/>
    <p:sldId id="812" r:id="rId26"/>
    <p:sldId id="801" r:id="rId27"/>
    <p:sldId id="796" r:id="rId28"/>
    <p:sldId id="797" r:id="rId29"/>
    <p:sldId id="798" r:id="rId30"/>
    <p:sldId id="799" r:id="rId31"/>
    <p:sldId id="800" r:id="rId32"/>
    <p:sldId id="802" r:id="rId33"/>
    <p:sldId id="826" r:id="rId34"/>
    <p:sldId id="803" r:id="rId35"/>
    <p:sldId id="786" r:id="rId36"/>
    <p:sldId id="805" r:id="rId37"/>
    <p:sldId id="804" r:id="rId38"/>
    <p:sldId id="825" r:id="rId39"/>
    <p:sldId id="819" r:id="rId40"/>
    <p:sldId id="778" r:id="rId41"/>
    <p:sldId id="809" r:id="rId42"/>
    <p:sldId id="806" r:id="rId43"/>
    <p:sldId id="807" r:id="rId44"/>
    <p:sldId id="810" r:id="rId45"/>
    <p:sldId id="811" r:id="rId46"/>
    <p:sldId id="814" r:id="rId47"/>
    <p:sldId id="816" r:id="rId48"/>
    <p:sldId id="817" r:id="rId49"/>
    <p:sldId id="815" r:id="rId50"/>
    <p:sldId id="818" r:id="rId51"/>
    <p:sldId id="820" r:id="rId52"/>
    <p:sldId id="77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EF4D"/>
    <a:srgbClr val="F0E5C1"/>
    <a:srgbClr val="0D0B0A"/>
    <a:srgbClr val="AD1112"/>
    <a:srgbClr val="010000"/>
    <a:srgbClr val="9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3570" autoAdjust="0"/>
  </p:normalViewPr>
  <p:slideViewPr>
    <p:cSldViewPr snapToGrid="0" snapToObjects="1">
      <p:cViewPr varScale="1">
        <p:scale>
          <a:sx n="134" d="100"/>
          <a:sy n="13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C460-9B6B-D846-983A-D3985F06A235}" type="datetimeFigureOut">
              <a:rPr lang="en-US" smtClean="0"/>
              <a:pPr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DCD3-A32C-D045-AD8D-D276BF8022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51B8-25D1-4245-B821-834278A8DC4D}" type="datetimeFigureOut">
              <a:rPr lang="en-US" smtClean="0"/>
              <a:pPr/>
              <a:t>3/18/14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74B4-41C6-4C49-A6CE-372385E2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14E4-C921-7E41-A28C-D279E88EC13E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80DB-A872-1741-BA92-DD18D0F36570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CF53-0D74-2F43-9C61-A425F100C15C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A220-D58B-C542-8627-A35C433A0C6B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D4A-E32A-E445-8553-EA72C663C343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C336-773B-4243-9E8E-8DF0034E33FB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5A97-E4C9-A747-AB40-077B61E5460B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6DE-0B63-2449-A48B-DF7AE6299732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037-31A6-F842-8499-6DD32B53215E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4E97-32F6-D745-9B07-1747FB1F2136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6251-7573-034E-B394-5A725E030B9A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36C313-F82E-3044-980B-0F5CC9DB13F8}" type="datetime1">
              <a:rPr lang="en-US" smtClean="0"/>
              <a:pPr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pwww.stanford.edu/data/media/public/sep/yishen/backup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yishen:Documents:SEP_Jobs:back-up:Instruction_for_backup.docx!OLE_LINK2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458" y="4092749"/>
            <a:ext cx="6477000" cy="117408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Calibri"/>
                <a:cs typeface="Calibri"/>
              </a:rPr>
              <a:t>Yi Shen</a:t>
            </a:r>
          </a:p>
          <a:p>
            <a:pPr algn="ctr">
              <a:spcAft>
                <a:spcPts val="1200"/>
              </a:spcAft>
            </a:pPr>
            <a:r>
              <a:rPr lang="en-US" altLang="zh-CN" sz="2800" dirty="0" smtClean="0">
                <a:latin typeface="Calibri"/>
                <a:cs typeface="Calibri"/>
              </a:rPr>
              <a:t>Mar </a:t>
            </a:r>
            <a:r>
              <a:rPr lang="en-US" altLang="zh-CN" sz="2800" dirty="0" smtClean="0">
                <a:latin typeface="Calibri"/>
                <a:cs typeface="Calibri"/>
              </a:rPr>
              <a:t>18</a:t>
            </a:r>
            <a:r>
              <a:rPr lang="en-US" altLang="zh-CN" sz="2800" baseline="30000" dirty="0" smtClean="0">
                <a:latin typeface="Calibri"/>
                <a:cs typeface="Calibri"/>
              </a:rPr>
              <a:t>th</a:t>
            </a:r>
            <a:r>
              <a:rPr lang="en-US" altLang="zh-CN" sz="2800" dirty="0" smtClean="0">
                <a:latin typeface="Calibri"/>
                <a:cs typeface="Calibri"/>
              </a:rPr>
              <a:t>, </a:t>
            </a:r>
            <a:r>
              <a:rPr lang="en-US" altLang="zh-CN" sz="2800" dirty="0" smtClean="0">
                <a:latin typeface="Calibri"/>
                <a:cs typeface="Calibri"/>
              </a:rPr>
              <a:t>2014</a:t>
            </a:r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550" y="1287805"/>
            <a:ext cx="7276463" cy="2328632"/>
          </a:xfrm>
          <a:solidFill>
            <a:srgbClr val="0D0B0A"/>
          </a:solidFill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Backup workshop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692" y="6071616"/>
            <a:ext cx="4519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AD1112"/>
                </a:solidFill>
              </a:rPr>
              <a:t>Stanford Exploration Project</a:t>
            </a:r>
            <a:endParaRPr lang="en-US" sz="2800" dirty="0">
              <a:solidFill>
                <a:srgbClr val="AD111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83" y="6055599"/>
            <a:ext cx="782014" cy="71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Make a directory in your </a:t>
            </a:r>
            <a:r>
              <a:rPr lang="en-US" sz="3200" dirty="0" err="1" smtClean="0"/>
              <a:t>mac</a:t>
            </a:r>
            <a:r>
              <a:rPr lang="en-US" sz="3200" dirty="0" smtClean="0"/>
              <a:t> for backup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Copy the script to your backup directory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Change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Manually run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Create a </a:t>
            </a:r>
            <a:r>
              <a:rPr lang="en-US" sz="3200" dirty="0" err="1" smtClean="0">
                <a:solidFill>
                  <a:schemeClr val="accent5"/>
                </a:solidFill>
              </a:rPr>
              <a:t>cron</a:t>
            </a:r>
            <a:r>
              <a:rPr lang="en-US" sz="3200" dirty="0" smtClean="0">
                <a:solidFill>
                  <a:schemeClr val="accent5"/>
                </a:solidFill>
              </a:rPr>
              <a:t> schedule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Check the success of your </a:t>
            </a:r>
            <a:r>
              <a:rPr lang="en-US" sz="3200" dirty="0" err="1" smtClean="0">
                <a:solidFill>
                  <a:schemeClr val="accent5"/>
                </a:solidFill>
              </a:rPr>
              <a:t>crontab</a:t>
            </a:r>
            <a:endParaRPr lang="en-US" sz="3200" dirty="0" smtClean="0">
              <a:solidFill>
                <a:schemeClr val="accent5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Make a directory in your </a:t>
            </a:r>
            <a:r>
              <a:rPr lang="en-US" sz="3200" dirty="0" err="1" smtClean="0"/>
              <a:t>mac</a:t>
            </a:r>
            <a:r>
              <a:rPr lang="en-US" sz="3200" dirty="0" smtClean="0"/>
              <a:t> for backup</a:t>
            </a:r>
          </a:p>
          <a:p>
            <a:pPr lvl="1">
              <a:buNone/>
            </a:pPr>
            <a:r>
              <a:rPr lang="en-US" sz="3000" dirty="0" smtClean="0"/>
              <a:t>        e.g</a:t>
            </a:r>
            <a:r>
              <a:rPr lang="en-US" sz="3000" dirty="0" smtClean="0"/>
              <a:t>. </a:t>
            </a:r>
            <a:r>
              <a:rPr lang="en-US" sz="3000" dirty="0" err="1" smtClean="0"/>
              <a:t>mkdir</a:t>
            </a:r>
            <a:r>
              <a:rPr lang="en-US" sz="3000" dirty="0" smtClean="0"/>
              <a:t>  ~/backup</a:t>
            </a:r>
            <a:endParaRPr lang="en-US" sz="3000" dirty="0" smtClean="0"/>
          </a:p>
          <a:p>
            <a:pPr lvl="0"/>
            <a:endParaRPr lang="en-US" sz="3200" dirty="0" smtClean="0"/>
          </a:p>
          <a:p>
            <a:r>
              <a:rPr lang="en-US" sz="3200" dirty="0" smtClean="0"/>
              <a:t>Create a file on the server for monitor</a:t>
            </a:r>
          </a:p>
          <a:p>
            <a:pPr lvl="3"/>
            <a:r>
              <a:rPr lang="en-US" sz="2600" dirty="0" err="1" smtClean="0"/>
              <a:t>e.g</a:t>
            </a:r>
            <a:r>
              <a:rPr lang="en-US" sz="2600" dirty="0" smtClean="0"/>
              <a:t> </a:t>
            </a:r>
            <a:r>
              <a:rPr lang="en-US" sz="2600" dirty="0" err="1" smtClean="0"/>
              <a:t>mkdir</a:t>
            </a:r>
            <a:r>
              <a:rPr lang="en-US" sz="2600" dirty="0" smtClean="0"/>
              <a:t> ~/backup/</a:t>
            </a:r>
          </a:p>
          <a:p>
            <a:pPr lvl="3"/>
            <a:r>
              <a:rPr lang="en-US" sz="2600" dirty="0" smtClean="0"/>
              <a:t>Create a txt file like “I am doing backup”</a:t>
            </a:r>
          </a:p>
          <a:p>
            <a:pPr lvl="0"/>
            <a:endParaRPr lang="en-US" sz="3200" dirty="0" smtClean="0"/>
          </a:p>
          <a:p>
            <a:pPr lvl="0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/>
              <a:t>		</a:t>
            </a:r>
            <a:r>
              <a:rPr lang="en-US" sz="3200" dirty="0" smtClean="0"/>
              <a:t>	</a:t>
            </a:r>
          </a:p>
          <a:p>
            <a:pPr lvl="2"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Make a directory in your </a:t>
            </a:r>
            <a:r>
              <a:rPr lang="en-US" sz="3200" dirty="0" err="1" smtClean="0">
                <a:solidFill>
                  <a:schemeClr val="accent5"/>
                </a:solidFill>
              </a:rPr>
              <a:t>mac</a:t>
            </a:r>
            <a:r>
              <a:rPr lang="en-US" sz="3200" dirty="0" smtClean="0">
                <a:solidFill>
                  <a:schemeClr val="accent5"/>
                </a:solidFill>
              </a:rPr>
              <a:t> for backup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Copy </a:t>
            </a:r>
            <a:r>
              <a:rPr lang="en-US" sz="3200" i="1" dirty="0" err="1" smtClean="0">
                <a:solidFill>
                  <a:srgbClr val="000000"/>
                </a:solidFill>
              </a:rPr>
              <a:t>rsync</a:t>
            </a:r>
            <a:r>
              <a:rPr lang="en-US" sz="3200" i="1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script to your backup directory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Change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Manually run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Create a </a:t>
            </a:r>
            <a:r>
              <a:rPr lang="en-US" sz="3200" dirty="0" err="1" smtClean="0">
                <a:solidFill>
                  <a:schemeClr val="accent5"/>
                </a:solidFill>
              </a:rPr>
              <a:t>cron</a:t>
            </a:r>
            <a:r>
              <a:rPr lang="en-US" sz="3200" dirty="0" smtClean="0">
                <a:solidFill>
                  <a:schemeClr val="accent5"/>
                </a:solidFill>
              </a:rPr>
              <a:t> schedule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Check the success of your </a:t>
            </a:r>
            <a:r>
              <a:rPr lang="en-US" sz="3200" dirty="0" err="1" smtClean="0">
                <a:solidFill>
                  <a:schemeClr val="accent5"/>
                </a:solidFill>
              </a:rPr>
              <a:t>crontab</a:t>
            </a:r>
            <a:endParaRPr lang="en-US" sz="3200" dirty="0" smtClean="0">
              <a:solidFill>
                <a:schemeClr val="accent5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b="1" dirty="0" smtClean="0">
                <a:solidFill>
                  <a:srgbClr val="000000"/>
                </a:solidFill>
              </a:rPr>
              <a:t>Download it from</a:t>
            </a:r>
          </a:p>
          <a:p>
            <a:r>
              <a:rPr lang="en-US" sz="3200" u="sng" dirty="0" smtClean="0">
                <a:hlinkClick r:id="rId2"/>
              </a:rPr>
              <a:t>http://sepwww.stanford.edu/data/media/public/sep/yishen/backup/</a:t>
            </a:r>
            <a:endParaRPr lang="en-US" sz="3200" dirty="0" smtClean="0"/>
          </a:p>
          <a:p>
            <a:pPr lvl="0"/>
            <a:endParaRPr lang="en-US" sz="3200" b="1" dirty="0" smtClean="0">
              <a:solidFill>
                <a:srgbClr val="000000"/>
              </a:solidFill>
            </a:endParaRPr>
          </a:p>
          <a:p>
            <a:pPr lvl="0"/>
            <a:endParaRPr lang="en-US" sz="3200" dirty="0" smtClean="0">
              <a:solidFill>
                <a:srgbClr val="000000"/>
              </a:solidFill>
            </a:endParaRPr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Make a directory in your </a:t>
            </a:r>
            <a:r>
              <a:rPr lang="en-US" sz="3200" dirty="0" err="1" smtClean="0">
                <a:solidFill>
                  <a:schemeClr val="accent5"/>
                </a:solidFill>
              </a:rPr>
              <a:t>mac</a:t>
            </a:r>
            <a:r>
              <a:rPr lang="en-US" sz="3200" dirty="0" smtClean="0">
                <a:solidFill>
                  <a:schemeClr val="accent5"/>
                </a:solidFill>
              </a:rPr>
              <a:t> for backup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Copy the </a:t>
            </a:r>
            <a:r>
              <a:rPr lang="en-US" sz="3200" dirty="0" err="1" smtClean="0">
                <a:solidFill>
                  <a:schemeClr val="accent5"/>
                </a:solidFill>
              </a:rPr>
              <a:t>rsync</a:t>
            </a:r>
            <a:r>
              <a:rPr lang="en-US" sz="3200" dirty="0" smtClean="0">
                <a:solidFill>
                  <a:schemeClr val="accent5"/>
                </a:solidFill>
              </a:rPr>
              <a:t> script to your backup directory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Change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Manually run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Create a </a:t>
            </a:r>
            <a:r>
              <a:rPr lang="en-US" sz="3200" dirty="0" err="1" smtClean="0">
                <a:solidFill>
                  <a:schemeClr val="accent5"/>
                </a:solidFill>
              </a:rPr>
              <a:t>cron</a:t>
            </a:r>
            <a:r>
              <a:rPr lang="en-US" sz="3200" dirty="0" smtClean="0">
                <a:solidFill>
                  <a:schemeClr val="accent5"/>
                </a:solidFill>
              </a:rPr>
              <a:t> schedule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Check the success of your </a:t>
            </a:r>
            <a:r>
              <a:rPr lang="en-US" sz="3200" dirty="0" err="1" smtClean="0">
                <a:solidFill>
                  <a:schemeClr val="accent5"/>
                </a:solidFill>
              </a:rPr>
              <a:t>crontab</a:t>
            </a:r>
            <a:endParaRPr lang="en-US" sz="3200" dirty="0" smtClean="0">
              <a:solidFill>
                <a:schemeClr val="accent5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::::Desktop:Screen shot 2012-03-14 at 9.16.44 PM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::::Desktop:Screen shot 2012-03-14 at 9.16.44 PM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2715" y="1728162"/>
            <a:ext cx="5725573" cy="1030652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::::Desktop:Screen shot 2012-03-14 at 9.16.44 PM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3945" y="2550602"/>
            <a:ext cx="5725573" cy="1030652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::::Desktop:Screen shot 2012-03-14 at 9.16.44 PM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37784" y="3473390"/>
            <a:ext cx="7682961" cy="3384610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Make a directory in your </a:t>
            </a:r>
            <a:r>
              <a:rPr lang="en-US" sz="3200" dirty="0" err="1" smtClean="0">
                <a:solidFill>
                  <a:schemeClr val="accent5"/>
                </a:solidFill>
              </a:rPr>
              <a:t>mac</a:t>
            </a:r>
            <a:r>
              <a:rPr lang="en-US" sz="3200" dirty="0" smtClean="0">
                <a:solidFill>
                  <a:schemeClr val="accent5"/>
                </a:solidFill>
              </a:rPr>
              <a:t> for backup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Copy the script to your backup directory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Change the script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Manually run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Create a </a:t>
            </a:r>
            <a:r>
              <a:rPr lang="en-US" sz="3200" dirty="0" err="1" smtClean="0">
                <a:solidFill>
                  <a:schemeClr val="accent5"/>
                </a:solidFill>
              </a:rPr>
              <a:t>cron</a:t>
            </a:r>
            <a:r>
              <a:rPr lang="en-US" sz="3200" dirty="0" smtClean="0">
                <a:solidFill>
                  <a:schemeClr val="accent5"/>
                </a:solidFill>
              </a:rPr>
              <a:t> schedule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Check the success of your </a:t>
            </a:r>
            <a:r>
              <a:rPr lang="en-US" sz="3200" dirty="0" err="1" smtClean="0">
                <a:solidFill>
                  <a:schemeClr val="accent5"/>
                </a:solidFill>
              </a:rPr>
              <a:t>crontab</a:t>
            </a:r>
            <a:endParaRPr lang="en-US" sz="3200" dirty="0" smtClean="0">
              <a:solidFill>
                <a:schemeClr val="accent5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./</a:t>
            </a:r>
            <a:r>
              <a:rPr lang="en-US" sz="3200" dirty="0" err="1" smtClean="0"/>
              <a:t>backupscript.py</a:t>
            </a:r>
            <a:endParaRPr lang="en-US" sz="3200" dirty="0" smtClean="0"/>
          </a:p>
          <a:p>
            <a:r>
              <a:rPr lang="en-US" sz="3200" dirty="0" smtClean="0"/>
              <a:t>The first backup will take a while </a:t>
            </a:r>
          </a:p>
          <a:p>
            <a:r>
              <a:rPr lang="en-US" sz="3200" b="1" dirty="0" smtClean="0"/>
              <a:t>Manually</a:t>
            </a:r>
            <a:r>
              <a:rPr lang="en-US" sz="3200" dirty="0" smtClean="0"/>
              <a:t> running the script for your first backup during the </a:t>
            </a:r>
            <a:r>
              <a:rPr lang="en-US" sz="3200" b="1" dirty="0" smtClean="0"/>
              <a:t>weekend</a:t>
            </a:r>
            <a:r>
              <a:rPr lang="en-US" sz="3200" dirty="0" smtClean="0"/>
              <a:t> or </a:t>
            </a:r>
            <a:r>
              <a:rPr lang="en-US" sz="3200" b="1" dirty="0" smtClean="0"/>
              <a:t>in the evening </a:t>
            </a:r>
            <a:r>
              <a:rPr lang="en-US" sz="3200" dirty="0" smtClean="0"/>
              <a:t>instead of using </a:t>
            </a:r>
            <a:r>
              <a:rPr lang="en-US" sz="3200" dirty="0" err="1" smtClean="0"/>
              <a:t>crontab</a:t>
            </a:r>
            <a:r>
              <a:rPr lang="en-US" sz="3200" dirty="0" smtClean="0"/>
              <a:t> is recommended. 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Make a directory in your </a:t>
            </a:r>
            <a:r>
              <a:rPr lang="en-US" sz="3200" dirty="0" err="1" smtClean="0">
                <a:solidFill>
                  <a:schemeClr val="accent5"/>
                </a:solidFill>
              </a:rPr>
              <a:t>mac</a:t>
            </a:r>
            <a:r>
              <a:rPr lang="en-US" sz="3200" dirty="0" smtClean="0">
                <a:solidFill>
                  <a:schemeClr val="accent5"/>
                </a:solidFill>
              </a:rPr>
              <a:t> for backup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Copy the script to your backup directory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Change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Manually run the script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Create a </a:t>
            </a:r>
            <a:r>
              <a:rPr lang="en-US" sz="3200" dirty="0" err="1" smtClean="0">
                <a:solidFill>
                  <a:srgbClr val="000000"/>
                </a:solidFill>
              </a:rPr>
              <a:t>cron</a:t>
            </a:r>
            <a:r>
              <a:rPr lang="en-US" sz="3200" dirty="0" smtClean="0">
                <a:solidFill>
                  <a:srgbClr val="000000"/>
                </a:solidFill>
              </a:rPr>
              <a:t> schedule</a:t>
            </a:r>
          </a:p>
          <a:p>
            <a:r>
              <a:rPr lang="en-US" sz="3200" dirty="0" smtClean="0">
                <a:solidFill>
                  <a:schemeClr val="accent5"/>
                </a:solidFill>
              </a:rPr>
              <a:t>Check the success of your </a:t>
            </a:r>
            <a:r>
              <a:rPr lang="en-US" sz="3200" dirty="0" err="1" smtClean="0">
                <a:solidFill>
                  <a:schemeClr val="accent5"/>
                </a:solidFill>
              </a:rPr>
              <a:t>crontab</a:t>
            </a:r>
            <a:endParaRPr lang="en-US" sz="3200" dirty="0" smtClean="0">
              <a:solidFill>
                <a:schemeClr val="accent5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Type “</a:t>
            </a:r>
            <a:r>
              <a:rPr lang="en-US" sz="3200" b="1" dirty="0" err="1" smtClean="0"/>
              <a:t>crontab</a:t>
            </a:r>
            <a:r>
              <a:rPr lang="en-US" sz="3200" b="1" dirty="0" smtClean="0"/>
              <a:t> –</a:t>
            </a:r>
            <a:r>
              <a:rPr lang="en-US" sz="3200" b="1" dirty="0" err="1" smtClean="0"/>
              <a:t>e</a:t>
            </a:r>
            <a:r>
              <a:rPr lang="en-US" sz="3200" dirty="0" smtClean="0"/>
              <a:t>” in the terminal window</a:t>
            </a:r>
          </a:p>
          <a:p>
            <a:r>
              <a:rPr lang="en-US" sz="3200" dirty="0" smtClean="0"/>
              <a:t>The text editor will open a blank window for the “</a:t>
            </a:r>
            <a:r>
              <a:rPr lang="en-US" sz="3200" dirty="0" err="1" smtClean="0"/>
              <a:t>crontab</a:t>
            </a:r>
            <a:r>
              <a:rPr lang="en-US" sz="3200" dirty="0" smtClean="0"/>
              <a:t> entries” to be entered. </a:t>
            </a:r>
          </a:p>
          <a:p>
            <a:r>
              <a:rPr lang="en-US" sz="3200" dirty="0" smtClean="0"/>
              <a:t>Each line presents a separate </a:t>
            </a:r>
            <a:r>
              <a:rPr lang="en-US" sz="3200" dirty="0" err="1" smtClean="0"/>
              <a:t>cron</a:t>
            </a:r>
            <a:r>
              <a:rPr lang="en-US" sz="3200" dirty="0" smtClean="0"/>
              <a:t> jobs.</a:t>
            </a:r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creen shot 2012-03-15 at 9.24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2150112"/>
            <a:ext cx="8187602" cy="1762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* * * * * /Users/</a:t>
            </a:r>
            <a:r>
              <a:rPr lang="en-US" dirty="0" err="1" smtClean="0"/>
              <a:t>yishen/backup/backupscript.py</a:t>
            </a:r>
            <a:r>
              <a:rPr lang="en-US" dirty="0" smtClean="0"/>
              <a:t> restart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* * * * * /Users/</a:t>
            </a:r>
            <a:r>
              <a:rPr lang="en-US" dirty="0" err="1" smtClean="0"/>
              <a:t>yishen/backup/backupscript.py</a:t>
            </a:r>
            <a:r>
              <a:rPr lang="en-US" dirty="0" smtClean="0"/>
              <a:t> restart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52690" y="1417638"/>
            <a:ext cx="5892135" cy="70613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* * * * * /Users/</a:t>
            </a:r>
            <a:r>
              <a:rPr lang="en-US" dirty="0" err="1" smtClean="0"/>
              <a:t>yishen/backup/backupscript.py</a:t>
            </a:r>
            <a:r>
              <a:rPr lang="en-US" dirty="0" smtClean="0"/>
              <a:t> restart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07978" y="1417638"/>
            <a:ext cx="1107173" cy="70613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asterisk (*) is used to indicate that every</a:t>
            </a:r>
            <a:r>
              <a:rPr lang="en-US" dirty="0" smtClean="0"/>
              <a:t> instance of </a:t>
            </a:r>
            <a:r>
              <a:rPr lang="en-US" dirty="0" smtClean="0"/>
              <a:t>the particular time period will be used.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*    *    *    *    *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asterisk (*) is used to indicate that every of the particular time period will be used.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*    *    *    *    *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154254" y="3248129"/>
            <a:ext cx="697512" cy="551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49493" y="4018502"/>
            <a:ext cx="1229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Minute 0-59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asterisk (*) is used to indicate that every of the particular time period will be used.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*    *    *    *    *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825704" y="3628104"/>
            <a:ext cx="905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27141" y="4080965"/>
            <a:ext cx="237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Hour 0-23 (0 = midnight)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asterisk (*) is used to indicate that every of the particular time period will be used.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*    *    *    *    *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262930" y="3628105"/>
            <a:ext cx="905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40360" y="4081762"/>
            <a:ext cx="95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Day 1-31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5" idx="0"/>
            <a:endCxn id="6" idx="1"/>
          </p:cNvCxnSpPr>
          <p:nvPr/>
        </p:nvCxnSpPr>
        <p:spPr>
          <a:xfrm rot="5400000" flipH="1" flipV="1">
            <a:off x="1876929" y="2321767"/>
            <a:ext cx="1393133" cy="18649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asterisk (*) is used to indicate that every of the particular time period will be used.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*    *    *    *    *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736590" y="3622900"/>
            <a:ext cx="8953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93060" y="4073280"/>
            <a:ext cx="118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Month 1-12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cron</a:t>
            </a:r>
            <a:r>
              <a:rPr lang="en-US" dirty="0" smtClean="0"/>
              <a:t>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asterisk (*) is used to indicate that every of the particular time period will be used.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*    *    *    *    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9836" y="4071352"/>
            <a:ext cx="1273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Weekday 0-6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95429" y="3622900"/>
            <a:ext cx="8953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72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asterisks(*) accordingly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4-03-18 at 10.18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15" y="786615"/>
            <a:ext cx="6421652" cy="588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72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asterisks(*) accordingly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4-03-18 at 10.18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15" y="786615"/>
            <a:ext cx="6421652" cy="58808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4400" y="2056099"/>
            <a:ext cx="7986263" cy="46847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72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asterisks(*) accordingly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7636" y="1426256"/>
            <a:ext cx="84842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For example, Yi </a:t>
            </a:r>
            <a:r>
              <a:rPr lang="en-US" sz="3200" dirty="0" err="1" smtClean="0"/>
              <a:t>Shen’s</a:t>
            </a:r>
            <a:r>
              <a:rPr lang="en-US" sz="3200" dirty="0" smtClean="0"/>
              <a:t> command would look: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600" dirty="0" smtClean="0"/>
              <a:t>40 1 * * * /Users/</a:t>
            </a:r>
            <a:r>
              <a:rPr lang="en-US" sz="2600" dirty="0" err="1" smtClean="0"/>
              <a:t>yishen/backup/backupscript.py</a:t>
            </a:r>
            <a:r>
              <a:rPr lang="en-US" sz="2600" dirty="0" smtClean="0"/>
              <a:t> restart</a:t>
            </a:r>
          </a:p>
          <a:p>
            <a:endParaRPr lang="en-US" dirty="0"/>
          </a:p>
        </p:txBody>
      </p:sp>
      <p:pic>
        <p:nvPicPr>
          <p:cNvPr id="6" name="Picture 5" descr="Screen shot 2012-03-15 at 9.24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99114"/>
            <a:ext cx="8187602" cy="1762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Make a directory in your </a:t>
            </a:r>
            <a:r>
              <a:rPr lang="en-US" sz="3200" dirty="0" err="1" smtClean="0">
                <a:solidFill>
                  <a:schemeClr val="accent5"/>
                </a:solidFill>
              </a:rPr>
              <a:t>mac</a:t>
            </a:r>
            <a:r>
              <a:rPr lang="en-US" sz="3200" dirty="0" smtClean="0">
                <a:solidFill>
                  <a:schemeClr val="accent5"/>
                </a:solidFill>
              </a:rPr>
              <a:t> for backup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Copy the script to your backup directory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Change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Manually run the script</a:t>
            </a:r>
          </a:p>
          <a:p>
            <a:pPr lvl="0"/>
            <a:r>
              <a:rPr lang="en-US" sz="3200" dirty="0" smtClean="0">
                <a:solidFill>
                  <a:schemeClr val="accent5"/>
                </a:solidFill>
              </a:rPr>
              <a:t>Create a </a:t>
            </a:r>
            <a:r>
              <a:rPr lang="en-US" sz="3200" dirty="0" err="1" smtClean="0">
                <a:solidFill>
                  <a:schemeClr val="accent5"/>
                </a:solidFill>
              </a:rPr>
              <a:t>cron</a:t>
            </a:r>
            <a:r>
              <a:rPr lang="en-US" sz="3200" dirty="0" smtClean="0">
                <a:solidFill>
                  <a:schemeClr val="accent5"/>
                </a:solidFill>
              </a:rPr>
              <a:t> schedule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Check the success of your </a:t>
            </a:r>
            <a:r>
              <a:rPr lang="en-US" sz="3200" dirty="0" err="1" smtClean="0">
                <a:solidFill>
                  <a:srgbClr val="000000"/>
                </a:solidFill>
              </a:rPr>
              <a:t>crontab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  “</a:t>
            </a:r>
            <a:r>
              <a:rPr lang="en-US" dirty="0" err="1" smtClean="0"/>
              <a:t>ls</a:t>
            </a:r>
            <a:r>
              <a:rPr lang="en-US" dirty="0" smtClean="0"/>
              <a:t> -</a:t>
            </a:r>
            <a:r>
              <a:rPr lang="en-US" dirty="0" err="1" smtClean="0"/>
              <a:t>ltr</a:t>
            </a:r>
            <a:r>
              <a:rPr lang="en-US" dirty="0" smtClean="0"/>
              <a:t> /</a:t>
            </a:r>
            <a:r>
              <a:rPr lang="en-US" dirty="0" err="1" smtClean="0"/>
              <a:t>var</a:t>
            </a:r>
            <a:r>
              <a:rPr lang="en-US" dirty="0" smtClean="0"/>
              <a:t>/mail”</a:t>
            </a:r>
          </a:p>
          <a:p>
            <a:r>
              <a:rPr lang="en-US" dirty="0" smtClean="0"/>
              <a:t>Check the time shown in bold as follows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rw</a:t>
            </a:r>
            <a:r>
              <a:rPr lang="en-US" dirty="0" smtClean="0"/>
              <a:t>-------  1 </a:t>
            </a:r>
            <a:r>
              <a:rPr lang="en-US" dirty="0" err="1" smtClean="0"/>
              <a:t>yishen</a:t>
            </a:r>
            <a:r>
              <a:rPr lang="en-US" dirty="0" smtClean="0"/>
              <a:t>  mail  5559 </a:t>
            </a:r>
            <a:r>
              <a:rPr lang="en-US" b="1" dirty="0" smtClean="0"/>
              <a:t>Mar 16 1:40 </a:t>
            </a:r>
            <a:r>
              <a:rPr lang="en-US" dirty="0" err="1" smtClean="0"/>
              <a:t>yishen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  “</a:t>
            </a:r>
            <a:r>
              <a:rPr lang="en-US" dirty="0" err="1" smtClean="0"/>
              <a:t>ls</a:t>
            </a:r>
            <a:r>
              <a:rPr lang="en-US" dirty="0" smtClean="0"/>
              <a:t> -</a:t>
            </a:r>
            <a:r>
              <a:rPr lang="en-US" dirty="0" err="1" smtClean="0"/>
              <a:t>ltr</a:t>
            </a:r>
            <a:r>
              <a:rPr lang="en-US" dirty="0" smtClean="0"/>
              <a:t> /</a:t>
            </a:r>
            <a:r>
              <a:rPr lang="en-US" dirty="0" err="1" smtClean="0"/>
              <a:t>var</a:t>
            </a:r>
            <a:r>
              <a:rPr lang="en-US" dirty="0" smtClean="0"/>
              <a:t>/mail”</a:t>
            </a:r>
          </a:p>
          <a:p>
            <a:r>
              <a:rPr lang="en-US" dirty="0" smtClean="0"/>
              <a:t>Check the time shown in bold as follows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rw</a:t>
            </a:r>
            <a:r>
              <a:rPr lang="en-US" dirty="0" smtClean="0"/>
              <a:t>-------  1 </a:t>
            </a:r>
            <a:r>
              <a:rPr lang="en-US" dirty="0" err="1" smtClean="0"/>
              <a:t>yishen</a:t>
            </a:r>
            <a:r>
              <a:rPr lang="en-US" dirty="0" smtClean="0"/>
              <a:t>  mail  5559 </a:t>
            </a:r>
            <a:r>
              <a:rPr lang="en-US" b="1" dirty="0" smtClean="0"/>
              <a:t>Mar 16 1:40 </a:t>
            </a:r>
            <a:r>
              <a:rPr lang="en-US" dirty="0" err="1" smtClean="0"/>
              <a:t>yishen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28094" y="2373623"/>
            <a:ext cx="1665621" cy="55176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b="1" dirty="0" smtClean="0"/>
              <a:t>Growl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14" y="2130971"/>
            <a:ext cx="40640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backup will take a while </a:t>
            </a:r>
          </a:p>
          <a:p>
            <a:r>
              <a:rPr lang="en-US" b="1" dirty="0" smtClean="0"/>
              <a:t>Manually</a:t>
            </a:r>
            <a:r>
              <a:rPr lang="en-US" dirty="0" smtClean="0"/>
              <a:t> running the script for your first backup during the </a:t>
            </a:r>
            <a:r>
              <a:rPr lang="en-US" b="1" dirty="0" smtClean="0"/>
              <a:t>weekend</a:t>
            </a:r>
            <a:r>
              <a:rPr lang="en-US" dirty="0" smtClean="0"/>
              <a:t> or </a:t>
            </a:r>
            <a:r>
              <a:rPr lang="en-US" b="1" dirty="0" smtClean="0"/>
              <a:t>in the evening </a:t>
            </a:r>
            <a:r>
              <a:rPr lang="en-US" dirty="0" smtClean="0"/>
              <a:t>instead of using </a:t>
            </a:r>
            <a:r>
              <a:rPr lang="en-US" dirty="0" err="1" smtClean="0"/>
              <a:t>crontab</a:t>
            </a:r>
            <a:r>
              <a:rPr lang="en-US" dirty="0" smtClean="0"/>
              <a:t> is recommended.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5" idx="0"/>
            <a:endCxn id="6" idx="1"/>
          </p:cNvCxnSpPr>
          <p:nvPr/>
        </p:nvCxnSpPr>
        <p:spPr>
          <a:xfrm rot="5400000" flipH="1" flipV="1">
            <a:off x="1876929" y="2321767"/>
            <a:ext cx="1393133" cy="18649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350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rsync</a:t>
            </a:r>
            <a:r>
              <a:rPr lang="en-US" sz="2600" dirty="0" smtClean="0"/>
              <a:t> &amp; </a:t>
            </a:r>
            <a:r>
              <a:rPr lang="en-US" sz="2600" dirty="0" err="1" smtClean="0"/>
              <a:t>crontab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3"/>
            <a:endCxn id="8" idx="0"/>
          </p:cNvCxnSpPr>
          <p:nvPr/>
        </p:nvCxnSpPr>
        <p:spPr>
          <a:xfrm>
            <a:off x="5742464" y="2557687"/>
            <a:ext cx="1550250" cy="161552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0"/>
            <a:endCxn id="6" idx="1"/>
          </p:cNvCxnSpPr>
          <p:nvPr/>
        </p:nvCxnSpPr>
        <p:spPr>
          <a:xfrm rot="5400000" flipH="1" flipV="1">
            <a:off x="1876929" y="2321767"/>
            <a:ext cx="1393133" cy="18649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350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rsync</a:t>
            </a:r>
            <a:r>
              <a:rPr lang="en-US" sz="2600" dirty="0" smtClean="0"/>
              <a:t> &amp; </a:t>
            </a:r>
            <a:r>
              <a:rPr lang="en-US" sz="2600" dirty="0" err="1" smtClean="0"/>
              <a:t>crontab</a:t>
            </a:r>
            <a:endParaRPr lang="en-US" sz="2600" dirty="0"/>
          </a:p>
        </p:txBody>
      </p:sp>
      <p:sp>
        <p:nvSpPr>
          <p:cNvPr id="20" name="Rounded Rectangle 19"/>
          <p:cNvSpPr/>
          <p:nvPr/>
        </p:nvSpPr>
        <p:spPr>
          <a:xfrm>
            <a:off x="617798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Time machine</a:t>
            </a:r>
            <a:endParaRPr lang="en-US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3282016" y="1417638"/>
            <a:ext cx="5236296" cy="5099414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Procudures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Initialize your hard drive</a:t>
            </a:r>
            <a:r>
              <a:rPr lang="en-US" sz="3200" dirty="0" smtClean="0"/>
              <a:t> 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chemeClr val="accent5"/>
                </a:solidFill>
              </a:rPr>
              <a:t>Use time machine to back up your local computer 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your hard drive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:presentation:Screen shot 2012-03-14 at 2.10.32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030" y="2169397"/>
            <a:ext cx="5798443" cy="295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2210" name="Oval 2"/>
          <p:cNvSpPr>
            <a:spLocks noChangeArrowheads="1"/>
          </p:cNvSpPr>
          <p:nvPr/>
        </p:nvSpPr>
        <p:spPr bwMode="auto">
          <a:xfrm>
            <a:off x="3200400" y="3874859"/>
            <a:ext cx="1692362" cy="7266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503234" name="Object 2"/>
          <p:cNvGraphicFramePr>
            <a:graphicFrameLocks noChangeAspect="1"/>
          </p:cNvGraphicFramePr>
          <p:nvPr/>
        </p:nvGraphicFramePr>
        <p:xfrm>
          <a:off x="914401" y="220719"/>
          <a:ext cx="7070172" cy="6446781"/>
        </p:xfrm>
        <a:graphic>
          <a:graphicData uri="http://schemas.openxmlformats.org/presentationml/2006/ole">
            <p:oleObj spid="_x0000_s1503234" name="Document" r:id="rId3" imgW="5905500" imgH="5384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Procudures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18485"/>
                </a:solidFill>
              </a:rPr>
              <a:t>Initialize your hard drive</a:t>
            </a:r>
            <a:r>
              <a:rPr lang="en-US" sz="3200" dirty="0" smtClean="0">
                <a:solidFill>
                  <a:srgbClr val="918485"/>
                </a:solidFill>
              </a:rPr>
              <a:t> </a:t>
            </a:r>
            <a:endParaRPr lang="en-US" sz="3200" b="1" dirty="0" smtClean="0">
              <a:solidFill>
                <a:srgbClr val="918485"/>
              </a:solidFill>
            </a:endParaRPr>
          </a:p>
          <a:p>
            <a:r>
              <a:rPr lang="en-US" sz="3200" b="1" dirty="0" smtClean="0"/>
              <a:t>Use time machine to back up your local computer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Introduction of time machine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built-in backup that works with your Mac and an external drive;</a:t>
            </a:r>
          </a:p>
          <a:p>
            <a:r>
              <a:rPr lang="en-US" dirty="0" smtClean="0"/>
              <a:t>Automatically backs up your entire Mac;</a:t>
            </a:r>
          </a:p>
          <a:p>
            <a:r>
              <a:rPr lang="en-US" dirty="0" smtClean="0"/>
              <a:t>Remembers how your system looked on any given day;</a:t>
            </a:r>
          </a:p>
          <a:p>
            <a:r>
              <a:rPr lang="en-US" dirty="0" smtClean="0"/>
              <a:t>Performs subsequent hourly backups of only the files that have changed on your Mac since the last backup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backup interval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600" dirty="0" smtClean="0"/>
              <a:t>From the command line</a:t>
            </a:r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600" dirty="0" smtClean="0">
                <a:solidFill>
                  <a:srgbClr val="918485"/>
                </a:solidFill>
              </a:rPr>
              <a:t>Point-and-click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backup interval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sudo</a:t>
            </a:r>
            <a:r>
              <a:rPr lang="en-US" dirty="0" smtClean="0"/>
              <a:t> defaults write </a:t>
            </a:r>
          </a:p>
          <a:p>
            <a:pPr>
              <a:buNone/>
            </a:pPr>
            <a:r>
              <a:rPr lang="en-US" dirty="0" smtClean="0"/>
              <a:t>   /System/Library/</a:t>
            </a:r>
            <a:r>
              <a:rPr lang="en-US" dirty="0" err="1" smtClean="0"/>
              <a:t>LaunchDaemons/com.apple.backupd</a:t>
            </a:r>
            <a:r>
              <a:rPr lang="en-US" dirty="0" smtClean="0"/>
              <a:t>-auto </a:t>
            </a:r>
            <a:r>
              <a:rPr lang="en-US" dirty="0" err="1" smtClean="0"/>
              <a:t>StartInterval</a:t>
            </a:r>
            <a:r>
              <a:rPr lang="en-US" dirty="0" smtClean="0"/>
              <a:t> -</a:t>
            </a:r>
            <a:r>
              <a:rPr lang="en-US" dirty="0" err="1" smtClean="0"/>
              <a:t>int</a:t>
            </a:r>
            <a:r>
              <a:rPr lang="en-US" dirty="0" smtClean="0"/>
              <a:t> 18000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backup interval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sudo</a:t>
            </a:r>
            <a:r>
              <a:rPr lang="en-US" dirty="0" smtClean="0"/>
              <a:t> defaults write </a:t>
            </a:r>
          </a:p>
          <a:p>
            <a:pPr>
              <a:buNone/>
            </a:pPr>
            <a:r>
              <a:rPr lang="en-US" dirty="0" smtClean="0"/>
              <a:t>   /System/Library/</a:t>
            </a:r>
            <a:r>
              <a:rPr lang="en-US" dirty="0" err="1" smtClean="0"/>
              <a:t>LaunchDaemons/com.apple.backupd</a:t>
            </a:r>
            <a:r>
              <a:rPr lang="en-US" dirty="0" smtClean="0"/>
              <a:t>-auto </a:t>
            </a:r>
            <a:r>
              <a:rPr lang="en-US" dirty="0" err="1" smtClean="0"/>
              <a:t>StartInterval</a:t>
            </a:r>
            <a:r>
              <a:rPr lang="en-US" dirty="0" smtClean="0"/>
              <a:t> -</a:t>
            </a:r>
            <a:r>
              <a:rPr lang="en-US" dirty="0" err="1" smtClean="0"/>
              <a:t>int</a:t>
            </a:r>
            <a:r>
              <a:rPr lang="en-US" dirty="0" smtClean="0"/>
              <a:t> 18000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62473" y="2373623"/>
            <a:ext cx="1051423" cy="55176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8140" y="3428999"/>
            <a:ext cx="42329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backup interval in seconds </a:t>
            </a:r>
          </a:p>
          <a:p>
            <a:r>
              <a:rPr lang="en-US" sz="2600" dirty="0" smtClean="0"/>
              <a:t>— five hours </a:t>
            </a:r>
            <a:endParaRPr lang="en-US" sz="2600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16200000" flipH="1">
            <a:off x="4074596" y="2738975"/>
            <a:ext cx="503613" cy="87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backup interval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600" dirty="0" smtClean="0">
                <a:solidFill>
                  <a:srgbClr val="918485"/>
                </a:solidFill>
              </a:rPr>
              <a:t>From the command line</a:t>
            </a:r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600" dirty="0" smtClean="0"/>
              <a:t>Point-and-</a:t>
            </a:r>
            <a:r>
              <a:rPr lang="en-US" sz="3600" dirty="0" smtClean="0"/>
              <a:t>click</a:t>
            </a:r>
          </a:p>
          <a:p>
            <a:pPr marL="54864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600" dirty="0" smtClean="0"/>
              <a:t>Time machine scheduler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3"/>
            <a:endCxn id="8" idx="0"/>
          </p:cNvCxnSpPr>
          <p:nvPr/>
        </p:nvCxnSpPr>
        <p:spPr>
          <a:xfrm>
            <a:off x="5742464" y="2557687"/>
            <a:ext cx="1550250" cy="161552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0"/>
            <a:endCxn id="6" idx="1"/>
          </p:cNvCxnSpPr>
          <p:nvPr/>
        </p:nvCxnSpPr>
        <p:spPr>
          <a:xfrm rot="5400000" flipH="1" flipV="1">
            <a:off x="1876929" y="2321767"/>
            <a:ext cx="1393133" cy="18649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350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rsync</a:t>
            </a:r>
            <a:r>
              <a:rPr lang="en-US" sz="2600" dirty="0" smtClean="0"/>
              <a:t> &amp; </a:t>
            </a:r>
            <a:r>
              <a:rPr lang="en-US" sz="2600" dirty="0" err="1" smtClean="0"/>
              <a:t>crontab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backup may take a while;</a:t>
            </a:r>
          </a:p>
          <a:p>
            <a:r>
              <a:rPr lang="en-US" dirty="0" smtClean="0"/>
              <a:t>Set up Time Machine in the evening so that the initial backup can be done overnight. 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Thanks </a:t>
            </a:r>
            <a:r>
              <a:rPr lang="en-US" sz="3200" b="1" dirty="0" err="1" smtClean="0"/>
              <a:t>Sjoerd</a:t>
            </a:r>
            <a:r>
              <a:rPr lang="en-US" sz="3200" b="1" dirty="0" smtClean="0"/>
              <a:t> </a:t>
            </a:r>
            <a:r>
              <a:rPr lang="en-US" sz="3200" dirty="0" smtClean="0"/>
              <a:t>for helping with the </a:t>
            </a:r>
            <a:r>
              <a:rPr lang="en-US" sz="3200" dirty="0" err="1" smtClean="0"/>
              <a:t>rsync</a:t>
            </a:r>
            <a:r>
              <a:rPr lang="en-US" sz="3200" dirty="0" smtClean="0"/>
              <a:t> script</a:t>
            </a:r>
            <a:endParaRPr lang="en-US" sz="3200" dirty="0" smtClean="0"/>
          </a:p>
          <a:p>
            <a:r>
              <a:rPr lang="en-US" sz="3200" dirty="0" smtClean="0"/>
              <a:t>Thanks </a:t>
            </a:r>
            <a:r>
              <a:rPr lang="en-US" sz="3200" b="1" dirty="0" smtClean="0"/>
              <a:t>Bob</a:t>
            </a:r>
            <a:r>
              <a:rPr lang="en-US" sz="3200" b="1" dirty="0" smtClean="0"/>
              <a:t> </a:t>
            </a:r>
            <a:r>
              <a:rPr lang="en-US" sz="3200" dirty="0" smtClean="0"/>
              <a:t>for </a:t>
            </a:r>
            <a:r>
              <a:rPr lang="en-US" sz="3200" dirty="0" smtClean="0"/>
              <a:t>purchasing the cases</a:t>
            </a:r>
          </a:p>
          <a:p>
            <a:r>
              <a:rPr lang="en-US" sz="3200" dirty="0" smtClean="0"/>
              <a:t>Thanks </a:t>
            </a:r>
            <a:r>
              <a:rPr lang="en-US" sz="3200" b="1" dirty="0" err="1" smtClean="0"/>
              <a:t>Ohad</a:t>
            </a:r>
            <a:r>
              <a:rPr lang="en-US" sz="3200" b="1" dirty="0" smtClean="0"/>
              <a:t> </a:t>
            </a:r>
            <a:r>
              <a:rPr lang="en-US" sz="3200" dirty="0" smtClean="0"/>
              <a:t>for providing the internal hard drives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458" y="4092749"/>
            <a:ext cx="6477000" cy="117408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Calibri"/>
                <a:cs typeface="Calibri"/>
              </a:rPr>
              <a:t>Yi Shen</a:t>
            </a:r>
          </a:p>
          <a:p>
            <a:pPr algn="ctr">
              <a:spcAft>
                <a:spcPts val="1200"/>
              </a:spcAft>
            </a:pPr>
            <a:r>
              <a:rPr lang="en-US" altLang="zh-CN" sz="2800" dirty="0" smtClean="0">
                <a:latin typeface="Calibri"/>
                <a:cs typeface="Calibri"/>
              </a:rPr>
              <a:t>Mar </a:t>
            </a:r>
            <a:r>
              <a:rPr lang="en-US" altLang="zh-CN" sz="2800" dirty="0" smtClean="0">
                <a:latin typeface="Calibri"/>
                <a:cs typeface="Calibri"/>
              </a:rPr>
              <a:t>18</a:t>
            </a:r>
            <a:r>
              <a:rPr lang="en-US" altLang="zh-CN" sz="2800" baseline="30000" dirty="0" smtClean="0">
                <a:latin typeface="Calibri"/>
                <a:cs typeface="Calibri"/>
              </a:rPr>
              <a:t>th</a:t>
            </a:r>
            <a:r>
              <a:rPr lang="en-US" altLang="zh-CN" sz="2800" dirty="0" smtClean="0">
                <a:latin typeface="Calibri"/>
                <a:cs typeface="Calibri"/>
              </a:rPr>
              <a:t>, </a:t>
            </a:r>
            <a:r>
              <a:rPr lang="en-US" altLang="zh-CN" sz="2800" dirty="0" smtClean="0">
                <a:latin typeface="Calibri"/>
                <a:cs typeface="Calibri"/>
              </a:rPr>
              <a:t>2014</a:t>
            </a:r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550" y="1287805"/>
            <a:ext cx="7276463" cy="2328632"/>
          </a:xfrm>
          <a:solidFill>
            <a:srgbClr val="0D0B0A"/>
          </a:solidFill>
        </p:spPr>
        <p:txBody>
          <a:bodyPr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Thank you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692" y="6071616"/>
            <a:ext cx="4519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AD1112"/>
                </a:solidFill>
              </a:rPr>
              <a:t>Stanford Exploration Project</a:t>
            </a:r>
            <a:endParaRPr lang="en-US" sz="2800" dirty="0">
              <a:solidFill>
                <a:srgbClr val="AD111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83" y="6055599"/>
            <a:ext cx="782014" cy="71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procedures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3"/>
            <a:endCxn id="8" idx="0"/>
          </p:cNvCxnSpPr>
          <p:nvPr/>
        </p:nvCxnSpPr>
        <p:spPr>
          <a:xfrm>
            <a:off x="5742464" y="2557687"/>
            <a:ext cx="1550250" cy="161552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0"/>
            <a:endCxn id="6" idx="1"/>
          </p:cNvCxnSpPr>
          <p:nvPr/>
        </p:nvCxnSpPr>
        <p:spPr>
          <a:xfrm rot="5400000" flipH="1" flipV="1">
            <a:off x="1876929" y="2321767"/>
            <a:ext cx="1393133" cy="18649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350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rsync</a:t>
            </a:r>
            <a:r>
              <a:rPr lang="en-US" sz="2600" dirty="0" smtClean="0"/>
              <a:t> &amp; </a:t>
            </a:r>
            <a:r>
              <a:rPr lang="en-US" sz="2600" dirty="0" err="1" smtClean="0"/>
              <a:t>crontab</a:t>
            </a:r>
            <a:endParaRPr lang="en-US" sz="2600" dirty="0"/>
          </a:p>
        </p:txBody>
      </p:sp>
      <p:sp>
        <p:nvSpPr>
          <p:cNvPr id="20" name="Rounded Rectangle 19"/>
          <p:cNvSpPr/>
          <p:nvPr/>
        </p:nvSpPr>
        <p:spPr>
          <a:xfrm>
            <a:off x="617798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Time machine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 descr="serv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1778" r="-21778"/>
          <a:stretch>
            <a:fillRect/>
          </a:stretch>
        </p:blipFill>
        <p:spPr>
          <a:xfrm>
            <a:off x="0" y="3950820"/>
            <a:ext cx="3282016" cy="1930598"/>
          </a:xfrm>
        </p:spPr>
      </p:pic>
      <p:pic>
        <p:nvPicPr>
          <p:cNvPr id="6" name="Picture 5" descr="apple-imac-20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2" y="1638493"/>
            <a:ext cx="2236482" cy="1838388"/>
          </a:xfrm>
          <a:prstGeom prst="rect">
            <a:avLst/>
          </a:prstGeom>
        </p:spPr>
      </p:pic>
      <p:pic>
        <p:nvPicPr>
          <p:cNvPr id="8" name="Picture 7" descr="hard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12" y="4173215"/>
            <a:ext cx="1708203" cy="170820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3"/>
            <a:endCxn id="8" idx="0"/>
          </p:cNvCxnSpPr>
          <p:nvPr/>
        </p:nvCxnSpPr>
        <p:spPr>
          <a:xfrm>
            <a:off x="5742464" y="2557687"/>
            <a:ext cx="1550250" cy="161552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0"/>
            <a:endCxn id="6" idx="1"/>
          </p:cNvCxnSpPr>
          <p:nvPr/>
        </p:nvCxnSpPr>
        <p:spPr>
          <a:xfrm rot="5400000" flipH="1" flipV="1">
            <a:off x="1876929" y="2321767"/>
            <a:ext cx="1393133" cy="1864974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350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rsync</a:t>
            </a:r>
            <a:r>
              <a:rPr lang="en-US" sz="2600" dirty="0" smtClean="0"/>
              <a:t> &amp; </a:t>
            </a:r>
            <a:r>
              <a:rPr lang="en-US" sz="2600" dirty="0" err="1" smtClean="0"/>
              <a:t>crontab</a:t>
            </a:r>
            <a:endParaRPr lang="en-US" sz="2600" dirty="0"/>
          </a:p>
        </p:txBody>
      </p:sp>
      <p:sp>
        <p:nvSpPr>
          <p:cNvPr id="20" name="Rounded Rectangle 19"/>
          <p:cNvSpPr/>
          <p:nvPr/>
        </p:nvSpPr>
        <p:spPr>
          <a:xfrm>
            <a:off x="6177984" y="2245368"/>
            <a:ext cx="2229460" cy="6246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Time machine</a:t>
            </a:r>
            <a:endParaRPr lang="en-US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291484" y="1417638"/>
            <a:ext cx="5236296" cy="5099414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</a:t>
            </a:r>
            <a:r>
              <a:rPr lang="en-US" dirty="0" err="1" smtClean="0"/>
              <a:t>rsync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Synchronize your files and directories from the server to your local computer;</a:t>
            </a:r>
          </a:p>
          <a:p>
            <a:r>
              <a:rPr lang="en-US" sz="3200" dirty="0" smtClean="0"/>
              <a:t>Only back up the changes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</a:t>
            </a:r>
            <a:r>
              <a:rPr lang="en-US" dirty="0" err="1" smtClean="0"/>
              <a:t>crontab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Allows tasks to automatically run in the background of the system at given intervals;</a:t>
            </a:r>
          </a:p>
          <a:p>
            <a:r>
              <a:rPr lang="en-US" sz="3200" dirty="0" smtClean="0"/>
              <a:t>Helps you do the backup once a day without manual operation. 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24991</TotalTime>
  <Words>1157</Words>
  <Application>Microsoft Macintosh PowerPoint</Application>
  <PresentationFormat>On-screen Show (4:3)</PresentationFormat>
  <Paragraphs>239</Paragraphs>
  <Slides>52</Slides>
  <Notes>2</Notes>
  <HiddenSlides>6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Equity</vt:lpstr>
      <vt:lpstr>Macintosh HD:Users:yishen:Documents:SEP_Jobs:back-up:Instruction_for_backup.docx!OLE_LINK2</vt:lpstr>
      <vt:lpstr>Backup workshop </vt:lpstr>
      <vt:lpstr>Two procedures</vt:lpstr>
      <vt:lpstr>Two procedures</vt:lpstr>
      <vt:lpstr>Two procedures</vt:lpstr>
      <vt:lpstr>Two procedures</vt:lpstr>
      <vt:lpstr>Two procedures</vt:lpstr>
      <vt:lpstr>The first procedure</vt:lpstr>
      <vt:lpstr>Introduction of rsync</vt:lpstr>
      <vt:lpstr>Introduction of crontab</vt:lpstr>
      <vt:lpstr>Procedure</vt:lpstr>
      <vt:lpstr>Procedure</vt:lpstr>
      <vt:lpstr>Procedure</vt:lpstr>
      <vt:lpstr>Procedure</vt:lpstr>
      <vt:lpstr>Procedure</vt:lpstr>
      <vt:lpstr>Slide 15</vt:lpstr>
      <vt:lpstr>Slide 16</vt:lpstr>
      <vt:lpstr>Slide 17</vt:lpstr>
      <vt:lpstr>Slide 18</vt:lpstr>
      <vt:lpstr>Procedure</vt:lpstr>
      <vt:lpstr>Manually test</vt:lpstr>
      <vt:lpstr>Procedure</vt:lpstr>
      <vt:lpstr>Create a cron schedule</vt:lpstr>
      <vt:lpstr>Create a cron schedule</vt:lpstr>
      <vt:lpstr>Create a cron schedule</vt:lpstr>
      <vt:lpstr>Create a cron schedule</vt:lpstr>
      <vt:lpstr>Create a cron schedule</vt:lpstr>
      <vt:lpstr>Create a cron schedule</vt:lpstr>
      <vt:lpstr>Create a cron schedule</vt:lpstr>
      <vt:lpstr>Create a cron schedule</vt:lpstr>
      <vt:lpstr>Create a cron schedule</vt:lpstr>
      <vt:lpstr>Create a cron schedule</vt:lpstr>
      <vt:lpstr>Change asterisks(*) accordingly </vt:lpstr>
      <vt:lpstr>Change asterisks(*) accordingly </vt:lpstr>
      <vt:lpstr>Change asterisks(*) accordingly </vt:lpstr>
      <vt:lpstr>Procedure</vt:lpstr>
      <vt:lpstr>Check</vt:lpstr>
      <vt:lpstr>Check</vt:lpstr>
      <vt:lpstr>Check (2)</vt:lpstr>
      <vt:lpstr>Notice</vt:lpstr>
      <vt:lpstr>The second procedure</vt:lpstr>
      <vt:lpstr>Procudures</vt:lpstr>
      <vt:lpstr>Initialize your hard drive</vt:lpstr>
      <vt:lpstr>Slide 43</vt:lpstr>
      <vt:lpstr>Procudures</vt:lpstr>
      <vt:lpstr>Introduction of time machine  </vt:lpstr>
      <vt:lpstr>Change the backup interval </vt:lpstr>
      <vt:lpstr>Change the backup interval </vt:lpstr>
      <vt:lpstr>Change the backup interval </vt:lpstr>
      <vt:lpstr>Change the backup interval </vt:lpstr>
      <vt:lpstr>Notice</vt:lpstr>
      <vt:lpstr>Acknowledgement</vt:lpstr>
      <vt:lpstr>Thank you</vt:lpstr>
    </vt:vector>
  </TitlesOfParts>
  <Company>SEP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</dc:title>
  <dc:creator>gayeni</dc:creator>
  <cp:lastModifiedBy>Yi Shen</cp:lastModifiedBy>
  <cp:revision>532</cp:revision>
  <cp:lastPrinted>2011-01-26T06:38:51Z</cp:lastPrinted>
  <dcterms:created xsi:type="dcterms:W3CDTF">2014-03-18T16:54:17Z</dcterms:created>
  <dcterms:modified xsi:type="dcterms:W3CDTF">2014-03-18T17:39:16Z</dcterms:modified>
</cp:coreProperties>
</file>