
<file path=[Content_Types].xml><?xml version="1.0" encoding="utf-8"?>
<Types xmlns="http://schemas.openxmlformats.org/package/2006/content-types">
  <Override PartName="/ppt/slides/slide41.xml" ContentType="application/vnd.openxmlformats-officedocument.presentationml.slide+xml"/>
  <Override PartName="/ppt/diagrams/layout8.xml" ContentType="application/vnd.openxmlformats-officedocument.drawingml.diagramLayout+xml"/>
  <Override PartName="/ppt/notesSlides/notesSlide16.xml" ContentType="application/vnd.openxmlformats-officedocument.presentationml.notesSlide+xml"/>
  <Override PartName="/ppt/slides/slide18.xml" ContentType="application/vnd.openxmlformats-officedocument.presentationml.slide+xml"/>
  <Override PartName="/ppt/notesSlides/notesSlide26.xml" ContentType="application/vnd.openxmlformats-officedocument.presentationml.notesSlide+xml"/>
  <Override PartName="/ppt/slides/slide28.xml" ContentType="application/vnd.openxmlformats-officedocument.presentationml.slide+xml"/>
  <Override PartName="/ppt/slides/slide37.xml" ContentType="application/vnd.openxmlformats-officedocument.presentationml.slide+xml"/>
  <Override PartName="/ppt/slides/slide9.xml" ContentType="application/vnd.openxmlformats-officedocument.presentationml.slide+xml"/>
  <Override PartName="/ppt/diagrams/quickStyle6.xml" ContentType="application/vnd.openxmlformats-officedocument.drawingml.diagramStyle+xml"/>
  <Override PartName="/ppt/diagrams/colors2.xml" ContentType="application/vnd.openxmlformats-officedocument.drawingml.diagramColors+xml"/>
  <Override PartName="/ppt/diagrams/drawing10.xml" ContentType="application/vnd.ms-office.drawingml.diagramDrawing+xml"/>
  <Override PartName="/ppt/notesMasters/notesMaster1.xml" ContentType="application/vnd.openxmlformats-officedocument.presentationml.notesMaster+xml"/>
  <Default Extension="vml" ContentType="application/vnd.openxmlformats-officedocument.vmlDrawing"/>
  <Override PartName="/ppt/slideLayouts/slideLayout15.xml" ContentType="application/vnd.openxmlformats-officedocument.presentationml.slideLayout+xml"/>
  <Override PartName="/ppt/diagrams/drawing1.xml" ContentType="application/vnd.ms-office.drawingml.diagramDrawing+xml"/>
  <Override PartName="/ppt/theme/theme1.xml" ContentType="application/vnd.openxmlformats-officedocument.theme+xml"/>
  <Override PartName="/ppt/notesSlides/notesSlide2.xml" ContentType="application/vnd.openxmlformats-officedocument.presentationml.notesSlide+xml"/>
  <Override PartName="/ppt/embeddings/oleObject1.bin" ContentType="application/vnd.openxmlformats-officedocument.oleObject"/>
  <Override PartName="/ppt/diagrams/colors8.xml" ContentType="application/vnd.openxmlformats-officedocument.drawingml.diagramColors+xml"/>
  <Override PartName="/ppt/diagrams/drawing7.xml" ContentType="application/vnd.ms-office.drawingml.diagramDrawing+xml"/>
  <Override PartName="/ppt/diagrams/data6.xml" ContentType="application/vnd.openxmlformats-officedocument.drawingml.diagramData+xml"/>
  <Default Extension="jpeg" ContentType="image/jpeg"/>
  <Override PartName="/ppt/notesSlides/notesSlide11.xml" ContentType="application/vnd.openxmlformats-officedocument.presentationml.notesSlide+xml"/>
  <Override PartName="/ppt/diagrams/layout3.xml" ContentType="application/vnd.openxmlformats-officedocument.drawingml.diagramLayout+xml"/>
  <Override PartName="/ppt/slides/slide13.xml" ContentType="application/vnd.openxmlformats-officedocument.presentationml.slide+xml"/>
  <Override PartName="/ppt/notesSlides/notesSlide21.xml" ContentType="application/vnd.openxmlformats-officedocument.presentationml.notes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.xml" ContentType="application/vnd.openxmlformats-officedocument.presentationml.slide+xml"/>
  <Override PartName="/ppt/slideLayouts/slideLayout5.xml" ContentType="application/vnd.openxmlformats-officedocument.presentationml.slideLayout+xml"/>
  <Override PartName="/ppt/diagrams/quickStyle1.xml" ContentType="application/vnd.openxmlformats-officedocument.drawingml.diagramStyle+xml"/>
  <Override PartName="/ppt/slides/slide42.xml" ContentType="application/vnd.openxmlformats-officedocument.presentationml.slide+xml"/>
  <Override PartName="/ppt/notesSlides/notesSlide17.xml" ContentType="application/vnd.openxmlformats-officedocument.presentationml.notesSlide+xml"/>
  <Override PartName="/ppt/diagrams/layout9.xml" ContentType="application/vnd.openxmlformats-officedocument.drawingml.diagramLayout+xml"/>
  <Override PartName="/ppt/slides/slide19.xml" ContentType="application/vnd.openxmlformats-officedocument.presentationml.slide+xml"/>
  <Override PartName="/ppt/notesSlides/notesSlide27.xml" ContentType="application/vnd.openxmlformats-officedocument.presentationml.notesSlide+xml"/>
  <Override PartName="/ppt/slideLayouts/slideLayout10.xml" ContentType="application/vnd.openxmlformats-officedocument.presentationml.slideLayout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diagrams/colors10.xml" ContentType="application/vnd.openxmlformats-officedocument.drawingml.diagramColors+xml"/>
  <Override PartName="/ppt/diagrams/quickStyle7.xml" ContentType="application/vnd.openxmlformats-officedocument.drawingml.diagramStyle+xml"/>
  <Override PartName="/ppt/diagrams/colors3.xml" ContentType="application/vnd.openxmlformats-officedocument.drawingml.diagramColors+xml"/>
  <Override PartName="/ppt/diagrams/drawing2.xml" ContentType="application/vnd.ms-office.drawingml.diagramDrawing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notesSlides/notesSlide3.xml" ContentType="application/vnd.openxmlformats-officedocument.presentationml.notesSlide+xml"/>
  <Default Extension="emf" ContentType="image/x-emf"/>
  <Override PartName="/ppt/embeddings/oleObject2.bin" ContentType="application/vnd.openxmlformats-officedocument.oleObject"/>
  <Override PartName="/ppt/diagrams/colors9.xml" ContentType="application/vnd.openxmlformats-officedocument.drawingml.diagramColors+xml"/>
  <Override PartName="/ppt/diagrams/drawing8.xml" ContentType="application/vnd.ms-office.drawingml.diagramDrawing+xml"/>
  <Override PartName="/ppt/diagrams/data7.xml" ContentType="application/vnd.openxmlformats-officedocument.drawingml.diagramData+xml"/>
  <Override PartName="/ppt/notesSlides/notesSlide8.xml" ContentType="application/vnd.openxmlformats-officedocument.presentationml.notesSlide+xml"/>
  <Override PartName="/ppt/notesSlides/notesSlide12.xml" ContentType="application/vnd.openxmlformats-officedocument.presentationml.notesSlide+xml"/>
  <Override PartName="/ppt/diagrams/layout4.xml" ContentType="application/vnd.openxmlformats-officedocument.drawingml.diagramLayout+xml"/>
  <Override PartName="/ppt/slides/slide14.xml" ContentType="application/vnd.openxmlformats-officedocument.presentationml.slide+xml"/>
  <Override PartName="/ppt/notesSlides/notesSlide22.xml" ContentType="application/vnd.openxmlformats-officedocument.presentationml.notesSlide+xml"/>
  <Override PartName="/ppt/slides/slide24.xml" ContentType="application/vnd.openxmlformats-officedocument.presentationml.slide+xml"/>
  <Default Extension="bin" ContentType="application/vnd.openxmlformats-officedocument.presentationml.printerSettings"/>
  <Override PartName="/ppt/slides/slide33.xml" ContentType="application/vnd.openxmlformats-officedocument.presentationml.slide+xml"/>
  <Override PartName="/ppt/slides/slide5.xml" ContentType="application/vnd.openxmlformats-officedocument.presentationml.slide+xml"/>
  <Default Extension="xml" ContentType="application/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43.xml" ContentType="application/vnd.openxmlformats-officedocument.presentationml.slide+xml"/>
  <Override PartName="/ppt/tableStyles.xml" ContentType="application/vnd.openxmlformats-officedocument.presentationml.tableStyles+xml"/>
  <Override PartName="/ppt/notesSlides/notesSlide18.xml" ContentType="application/vnd.openxmlformats-officedocument.presentationml.notesSlide+xml"/>
  <Override PartName="/ppt/notesSlides/notesSlide28.xml" ContentType="application/vnd.openxmlformats-officedocument.presentationml.notesSlide+xml"/>
  <Override PartName="/ppt/slideLayouts/slideLayout11.xml" ContentType="application/vnd.openxmlformats-officedocument.presentationml.slideLayout+xml"/>
  <Override PartName="/docProps/app.xml" ContentType="application/vnd.openxmlformats-officedocument.extended-properties+xml"/>
  <Override PartName="/ppt/slides/slide39.xml" ContentType="application/vnd.openxmlformats-officedocument.presentationml.slide+xml"/>
  <Override PartName="/ppt/diagrams/quickStyle8.xml" ContentType="application/vnd.openxmlformats-officedocument.drawingml.diagramStyle+xml"/>
  <Override PartName="/ppt/diagrams/colors4.xml" ContentType="application/vnd.openxmlformats-officedocument.drawingml.diagramColors+xml"/>
  <Override PartName="/docProps/core.xml" ContentType="application/vnd.openxmlformats-package.core-properties+xml"/>
  <Override PartName="/ppt/diagrams/drawing3.xml" ContentType="application/vnd.ms-office.drawingml.diagramDrawing+xml"/>
  <Override PartName="/ppt/diagrams/data2.xml" ContentType="application/vnd.openxmlformats-officedocument.drawingml.diagramData+xml"/>
  <Override PartName="/ppt/theme/theme3.xml" ContentType="application/vnd.openxmlformats-officedocument.theme+xml"/>
  <Override PartName="/ppt/notesSlides/notesSlide4.xml" ContentType="application/vnd.openxmlformats-officedocument.presentationml.notesSlide+xml"/>
  <Override PartName="/ppt/slideLayouts/slideLayout1.xml" ContentType="application/vnd.openxmlformats-officedocument.presentationml.slideLayout+xml"/>
  <Override PartName="/ppt/diagrams/drawing9.xml" ContentType="application/vnd.ms-office.drawingml.diagramDrawing+xml"/>
  <Override PartName="/ppt/diagrams/data8.xml" ContentType="application/vnd.openxmlformats-officedocument.drawingml.diagramData+xml"/>
  <Override PartName="/ppt/notesSlides/notesSlide9.xml" ContentType="application/vnd.openxmlformats-officedocument.presentationml.notesSlide+xml"/>
  <Override PartName="/ppt/notesSlides/notesSlide13.xml" ContentType="application/vnd.openxmlformats-officedocument.presentationml.notesSlide+xml"/>
  <Override PartName="/ppt/diagrams/layout5.xml" ContentType="application/vnd.openxmlformats-officedocument.drawingml.diagramLayout+xml"/>
  <Override PartName="/ppt/slides/slide15.xml" ContentType="application/vnd.openxmlformats-officedocument.presentationml.slide+xml"/>
  <Override PartName="/ppt/notesSlides/notesSlide23.xml" ContentType="application/vnd.openxmlformats-officedocument.presentationml.notes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6.xml" ContentType="application/vnd.openxmlformats-officedocument.presentationml.slide+xml"/>
  <Default Extension="png" ContentType="image/png"/>
  <Override PartName="/ppt/slideLayouts/slideLayout7.xml" ContentType="application/vnd.openxmlformats-officedocument.presentationml.slideLayout+xml"/>
  <Override PartName="/ppt/diagrams/quickStyle3.xml" ContentType="application/vnd.openxmlformats-officedocument.drawingml.diagramStyle+xml"/>
  <Override PartName="/ppt/slides/slide44.xml" ContentType="application/vnd.openxmlformats-officedocument.presentationml.slide+xml"/>
  <Override PartName="/ppt/notesSlides/notesSlide19.xml" ContentType="application/vnd.openxmlformats-officedocument.presentationml.notesSlide+xml"/>
  <Override PartName="/ppt/notesSlides/notesSlide29.xml" ContentType="application/vnd.openxmlformats-officedocument.presentationml.notesSlide+xml"/>
  <Override PartName="/ppt/slideLayouts/slideLayout12.xml" ContentType="application/vnd.openxmlformats-officedocument.presentationml.slideLayout+xml"/>
  <Override PartName="/ppt/diagrams/quickStyle9.xml" ContentType="application/vnd.openxmlformats-officedocument.drawingml.diagramStyle+xml"/>
  <Override PartName="/ppt/diagrams/colors5.xml" ContentType="application/vnd.openxmlformats-officedocument.drawingml.diagramColors+xml"/>
  <Override PartName="/ppt/diagrams/drawing4.xml" ContentType="application/vnd.ms-office.drawingml.diagramDrawing+xml"/>
  <Override PartName="/ppt/diagrams/data3.xml" ContentType="application/vnd.openxmlformats-officedocument.drawingml.diagramData+xml"/>
  <Override PartName="/ppt/notesSlides/notesSlide5.xml" ContentType="application/vnd.openxmlformats-officedocument.presentationml.notesSlide+xml"/>
  <Override PartName="/ppt/slides/slide10.xml" ContentType="application/vnd.openxmlformats-officedocument.presentationml.slide+xml"/>
  <Override PartName="/ppt/slides/slide20.xml" ContentType="application/vnd.openxmlformats-officedocument.presentationml.slide+xml"/>
  <Override PartName="/ppt/slides/slide1.xml" ContentType="application/vnd.openxmlformats-officedocument.presentationml.slide+xml"/>
  <Override PartName="/ppt/slideLayouts/slideLayout2.xml" ContentType="application/vnd.openxmlformats-officedocument.presentationml.slideLayout+xml"/>
  <Override PartName="/ppt/diagrams/data9.xml" ContentType="application/vnd.openxmlformats-officedocument.drawingml.diagramData+xml"/>
  <Override PartName="/ppt/notesSlides/notesSlide14.xml" ContentType="application/vnd.openxmlformats-officedocument.presentationml.notesSlide+xml"/>
  <Override PartName="/ppt/diagrams/layout6.xml" ContentType="application/vnd.openxmlformats-officedocument.drawingml.diagramLayout+xml"/>
  <Override PartName="/ppt/diagrams/data10.xml" ContentType="application/vnd.openxmlformats-officedocument.drawingml.diagramData+xml"/>
  <Override PartName="/ppt/slides/slide16.xml" ContentType="application/vnd.openxmlformats-officedocument.presentationml.slide+xml"/>
  <Override PartName="/ppt/notesSlides/notesSlide24.xml" ContentType="application/vnd.openxmlformats-officedocument.presentationml.notesSlide+xml"/>
  <Override PartName="/ppt/viewProps.xml" ContentType="application/vnd.openxmlformats-officedocument.presentationml.viewProps+xml"/>
  <Default Extension="rels" ContentType="application/vnd.openxmlformats-package.relationships+xml"/>
  <Override PartName="/ppt/slides/slide26.xml" ContentType="application/vnd.openxmlformats-officedocument.presentationml.slide+xml"/>
  <Default Extension="pict" ContentType="image/pict"/>
  <Default Extension="wmf" ContentType="image/x-wmf"/>
  <Override PartName="/ppt/slides/slide7.xml" ContentType="application/vnd.openxmlformats-officedocument.presentationml.slide+xml"/>
  <Override PartName="/ppt/slides/slide35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quickStyle4.xml" ContentType="application/vnd.openxmlformats-officedocument.drawingml.diagramStyle+xml"/>
  <Override PartName="/ppt/slideLayouts/slideLayout13.xml" ContentType="application/vnd.openxmlformats-officedocument.presentationml.slideLayout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diagrams/colors6.xml" ContentType="application/vnd.openxmlformats-officedocument.drawingml.diagramColors+xml"/>
  <Override PartName="/ppt/diagrams/drawing5.xml" ContentType="application/vnd.ms-office.drawingml.diagramDrawing+xml"/>
  <Override PartName="/ppt/diagrams/data4.xml" ContentType="application/vnd.openxmlformats-officedocument.drawingml.diagramData+xml"/>
  <Override PartName="/ppt/diagrams/layout1.xml" ContentType="application/vnd.openxmlformats-officedocument.drawingml.diagramLayout+xml"/>
  <Override PartName="/ppt/notesSlides/notesSlide6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11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2.xml" ContentType="application/vnd.openxmlformats-officedocument.presentationml.slide+xml"/>
  <Override PartName="/ppt/handoutMasters/handoutMaster1.xml" ContentType="application/vnd.openxmlformats-officedocument.presentationml.handoutMaster+xml"/>
  <Override PartName="/ppt/slideLayouts/slideLayout3.xml" ContentType="application/vnd.openxmlformats-officedocument.presentationml.slideLayout+xml"/>
  <Override PartName="/ppt/slides/slide40.xml" ContentType="application/vnd.openxmlformats-officedocument.presentationml.slide+xml"/>
  <Override PartName="/ppt/notesSlides/notesSlide15.xml" ContentType="application/vnd.openxmlformats-officedocument.presentationml.notesSlide+xml"/>
  <Override PartName="/ppt/diagrams/layout7.xml" ContentType="application/vnd.openxmlformats-officedocument.drawingml.diagramLayout+xml"/>
  <Override PartName="/ppt/slides/slide17.xml" ContentType="application/vnd.openxmlformats-officedocument.presentationml.slide+xml"/>
  <Override PartName="/ppt/notesSlides/notesSlide25.xml" ContentType="application/vnd.openxmlformats-officedocument.presentationml.notes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8.xml" ContentType="application/vnd.openxmlformats-officedocument.presentationml.slide+xml"/>
  <Override PartName="/ppt/slideLayouts/slideLayout9.xml" ContentType="application/vnd.openxmlformats-officedocument.presentationml.slideLayout+xml"/>
  <Override PartName="/ppt/diagrams/quickStyle5.xml" ContentType="application/vnd.openxmlformats-officedocument.drawingml.diagramStyle+xml"/>
  <Default Extension="pdf" ContentType="application/pdf"/>
  <Override PartName="/ppt/diagrams/colors1.xml" ContentType="application/vnd.openxmlformats-officedocument.drawingml.diagramColors+xml"/>
  <Override PartName="/ppt/slideLayouts/slideLayout14.xml" ContentType="application/vnd.openxmlformats-officedocument.presentationml.slideLayout+xml"/>
  <Override PartName="/ppt/notesSlides/notesSlide1.xml" ContentType="application/vnd.openxmlformats-officedocument.presentationml.notesSlide+xml"/>
  <Override PartName="/ppt/diagrams/colors7.xml" ContentType="application/vnd.openxmlformats-officedocument.drawingml.diagramColors+xml"/>
  <Override PartName="/ppt/diagrams/drawing6.xml" ContentType="application/vnd.ms-office.drawingml.diagramDrawing+xml"/>
  <Override PartName="/ppt/diagrams/data5.xml" ContentType="application/vnd.openxmlformats-officedocument.drawingml.diagramData+xml"/>
  <Override PartName="/ppt/diagrams/layout2.xml" ContentType="application/vnd.openxmlformats-officedocument.drawingml.diagramLayout+xml"/>
  <Override PartName="/ppt/notesSlides/notesSlide7.xml" ContentType="application/vnd.openxmlformats-officedocument.presentationml.notesSlide+xml"/>
  <Override PartName="/ppt/slides/slide12.xml" ContentType="application/vnd.openxmlformats-officedocument.presentationml.slide+xml"/>
  <Override PartName="/ppt/diagrams/quickStyle10.xml" ContentType="application/vnd.openxmlformats-officedocument.drawingml.diagramStyle+xml"/>
  <Override PartName="/ppt/notesSlides/notesSlide20.xml" ContentType="application/vnd.openxmlformats-officedocument.presentationml.notesSlide+xml"/>
  <Override PartName="/ppt/slides/slide22.xml" ContentType="application/vnd.openxmlformats-officedocument.presentationml.slide+xml"/>
  <Override PartName="/ppt/notesSlides/notesSlide30.xml" ContentType="application/vnd.openxmlformats-officedocument.presentationml.notesSlide+xml"/>
  <Override PartName="/ppt/slides/slide31.xml" ContentType="application/vnd.openxmlformats-officedocument.presentationml.slide+xml"/>
  <Override PartName="/ppt/slides/slide3.xml" ContentType="application/vnd.openxmlformats-officedocument.presentationml.slide+xml"/>
  <Override PartName="/ppt/diagrams/layout10.xml" ContentType="application/vnd.openxmlformats-officedocument.drawingml.diagramLayout+xml"/>
  <Override PartName="/ppt/slideLayouts/slideLayout4.xml" ContentType="application/vnd.openxmlformats-officedocument.presentationml.slideLayout+xml"/>
  <Override PartName="/ppt/slideMasters/slideMaster1.xml" ContentType="application/vnd.openxmlformats-officedocument.presentationml.slideMaster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SpecialPlsOnTitleSld="0" saveSubsetFonts="1" autoCompressPictures="0">
  <p:sldMasterIdLst>
    <p:sldMasterId id="2147484007" r:id="rId1"/>
  </p:sldMasterIdLst>
  <p:notesMasterIdLst>
    <p:notesMasterId r:id="rId46"/>
  </p:notesMasterIdLst>
  <p:handoutMasterIdLst>
    <p:handoutMasterId r:id="rId47"/>
  </p:handoutMasterIdLst>
  <p:sldIdLst>
    <p:sldId id="537" r:id="rId2"/>
    <p:sldId id="910" r:id="rId3"/>
    <p:sldId id="974" r:id="rId4"/>
    <p:sldId id="958" r:id="rId5"/>
    <p:sldId id="1067" r:id="rId6"/>
    <p:sldId id="959" r:id="rId7"/>
    <p:sldId id="859" r:id="rId8"/>
    <p:sldId id="860" r:id="rId9"/>
    <p:sldId id="1070" r:id="rId10"/>
    <p:sldId id="890" r:id="rId11"/>
    <p:sldId id="891" r:id="rId12"/>
    <p:sldId id="892" r:id="rId13"/>
    <p:sldId id="1069" r:id="rId14"/>
    <p:sldId id="1071" r:id="rId15"/>
    <p:sldId id="1068" r:id="rId16"/>
    <p:sldId id="1057" r:id="rId17"/>
    <p:sldId id="1058" r:id="rId18"/>
    <p:sldId id="1059" r:id="rId19"/>
    <p:sldId id="1061" r:id="rId20"/>
    <p:sldId id="1062" r:id="rId21"/>
    <p:sldId id="828" r:id="rId22"/>
    <p:sldId id="1035" r:id="rId23"/>
    <p:sldId id="1014" r:id="rId24"/>
    <p:sldId id="1031" r:id="rId25"/>
    <p:sldId id="1064" r:id="rId26"/>
    <p:sldId id="1063" r:id="rId27"/>
    <p:sldId id="1016" r:id="rId28"/>
    <p:sldId id="1066" r:id="rId29"/>
    <p:sldId id="1065" r:id="rId30"/>
    <p:sldId id="1018" r:id="rId31"/>
    <p:sldId id="999" r:id="rId32"/>
    <p:sldId id="1072" r:id="rId33"/>
    <p:sldId id="769" r:id="rId34"/>
    <p:sldId id="770" r:id="rId35"/>
    <p:sldId id="1074" r:id="rId36"/>
    <p:sldId id="1037" r:id="rId37"/>
    <p:sldId id="1022" r:id="rId38"/>
    <p:sldId id="1023" r:id="rId39"/>
    <p:sldId id="1029" r:id="rId40"/>
    <p:sldId id="1024" r:id="rId41"/>
    <p:sldId id="1073" r:id="rId42"/>
    <p:sldId id="953" r:id="rId43"/>
    <p:sldId id="754" r:id="rId44"/>
    <p:sldId id="996" r:id="rId45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prnPr/>
  <p:clrMru>
    <a:srgbClr val="F0E5C1"/>
    <a:srgbClr val="0D0B0A"/>
    <a:srgbClr val="AD1112"/>
    <a:srgbClr val="010000"/>
    <a:srgbClr val="980000"/>
  </p:clrMru>
  <p:extLst>
    <p:ext uri="{E76CE94A-603C-4142-B9EB-6D1370010A27}">
      <p14:discardImageEditData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0"/>
    </p:ext>
    <p:ext uri="{D31A062A-798A-4329-ABDD-BBA856620510}">
      <p14:defaultImageDpi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>
  <p:normalViewPr>
    <p:restoredLeft sz="15502" autoAdjust="0"/>
    <p:restoredTop sz="83895" autoAdjust="0"/>
  </p:normalViewPr>
  <p:slideViewPr>
    <p:cSldViewPr snapToGrid="0" snapToObjects="1">
      <p:cViewPr varScale="1">
        <p:scale>
          <a:sx n="160" d="100"/>
          <a:sy n="160" d="100"/>
        </p:scale>
        <p:origin x="-216" y="-104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notesMaster" Target="notesMasters/notesMaster1.xml"/><Relationship Id="rId47" Type="http://schemas.openxmlformats.org/officeDocument/2006/relationships/handoutMaster" Target="handoutMasters/handoutMaster1.xml"/><Relationship Id="rId48" Type="http://schemas.openxmlformats.org/officeDocument/2006/relationships/printerSettings" Target="printerSettings/printerSettings1.bin"/><Relationship Id="rId49" Type="http://schemas.openxmlformats.org/officeDocument/2006/relationships/presProps" Target="presProp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50" Type="http://schemas.openxmlformats.org/officeDocument/2006/relationships/viewProps" Target="viewProps.xml"/><Relationship Id="rId51" Type="http://schemas.openxmlformats.org/officeDocument/2006/relationships/theme" Target="theme/theme1.xml"/><Relationship Id="rId5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60166D5-7EAB-4F38-80F7-97693E700A6D}" type="doc">
      <dgm:prSet loTypeId="urn:microsoft.com/office/officeart/2005/8/layout/process1" loCatId="process" qsTypeId="urn:microsoft.com/office/officeart/2005/8/quickstyle/3d3" qsCatId="3D" csTypeId="urn:microsoft.com/office/officeart/2005/8/colors/accent0_3" csCatId="mainScheme" phldr="1"/>
      <dgm:spPr/>
    </dgm:pt>
    <dgm:pt modelId="{D4B4C589-499A-4D3B-9C2D-D02D4DCCB0CB}">
      <dgm:prSet phldrT="[Text]"/>
      <dgm:spPr>
        <a:solidFill>
          <a:schemeClr val="accent4"/>
        </a:solidFill>
      </dgm:spPr>
      <dgm:t>
        <a:bodyPr/>
        <a:lstStyle/>
        <a:p>
          <a:r>
            <a:rPr lang="en-US" dirty="0" smtClean="0"/>
            <a:t>Q model</a:t>
          </a:r>
          <a:endParaRPr lang="en-US" dirty="0"/>
        </a:p>
      </dgm:t>
    </dgm:pt>
    <dgm:pt modelId="{71ED7A5D-03B9-48BE-A923-22BA18826A57}" type="parTrans" cxnId="{7E558F55-50BA-434B-8165-5B18F9DF7500}">
      <dgm:prSet/>
      <dgm:spPr/>
      <dgm:t>
        <a:bodyPr/>
        <a:lstStyle/>
        <a:p>
          <a:endParaRPr lang="en-US"/>
        </a:p>
      </dgm:t>
    </dgm:pt>
    <dgm:pt modelId="{02AA270F-294F-4921-9C7A-0F6C0CF1E011}" type="sibTrans" cxnId="{7E558F55-50BA-434B-8165-5B18F9DF7500}">
      <dgm:prSet/>
      <dgm:spPr/>
      <dgm:t>
        <a:bodyPr/>
        <a:lstStyle/>
        <a:p>
          <a:endParaRPr lang="en-US"/>
        </a:p>
      </dgm:t>
    </dgm:pt>
    <dgm:pt modelId="{3C6E0DE1-D8C5-4CF6-BD65-31BDCE587B09}">
      <dgm:prSet phldrT="[Text]"/>
      <dgm:spPr>
        <a:solidFill>
          <a:schemeClr val="bg1"/>
        </a:solidFill>
      </dgm:spPr>
      <dgm:t>
        <a:bodyPr/>
        <a:lstStyle/>
        <a:p>
          <a:r>
            <a:rPr lang="en-US" dirty="0" smtClean="0"/>
            <a:t>Image</a:t>
          </a:r>
          <a:endParaRPr lang="en-US" dirty="0"/>
        </a:p>
      </dgm:t>
    </dgm:pt>
    <dgm:pt modelId="{89282A0A-D9B9-4619-9B6C-8941FDE5C176}" type="parTrans" cxnId="{4A913CB8-EB51-4502-983A-3FC1AD4A2527}">
      <dgm:prSet/>
      <dgm:spPr/>
      <dgm:t>
        <a:bodyPr/>
        <a:lstStyle/>
        <a:p>
          <a:endParaRPr lang="en-US"/>
        </a:p>
      </dgm:t>
    </dgm:pt>
    <dgm:pt modelId="{B97B8C30-090F-4718-A681-5A7C7466729A}" type="sibTrans" cxnId="{4A913CB8-EB51-4502-983A-3FC1AD4A2527}">
      <dgm:prSet/>
      <dgm:spPr/>
      <dgm:t>
        <a:bodyPr/>
        <a:lstStyle/>
        <a:p>
          <a:endParaRPr lang="en-US"/>
        </a:p>
      </dgm:t>
    </dgm:pt>
    <dgm:pt modelId="{0138FFA2-7A99-4419-961F-545EDBE663DC}">
      <dgm:prSet phldrT="[Text]"/>
      <dgm:spPr>
        <a:solidFill>
          <a:schemeClr val="bg1"/>
        </a:solidFill>
      </dgm:spPr>
      <dgm:t>
        <a:bodyPr/>
        <a:lstStyle/>
        <a:p>
          <a:r>
            <a:rPr lang="en-US" dirty="0" smtClean="0"/>
            <a:t>ΔQ model</a:t>
          </a:r>
          <a:endParaRPr lang="en-US" dirty="0"/>
        </a:p>
      </dgm:t>
    </dgm:pt>
    <dgm:pt modelId="{94E09420-E6E4-4018-8BC6-BEE869771947}" type="parTrans" cxnId="{2D018975-0A6B-478D-9A10-E32232C7D392}">
      <dgm:prSet/>
      <dgm:spPr/>
      <dgm:t>
        <a:bodyPr/>
        <a:lstStyle/>
        <a:p>
          <a:endParaRPr lang="en-US"/>
        </a:p>
      </dgm:t>
    </dgm:pt>
    <dgm:pt modelId="{556C6755-77C6-407A-9230-76034B736730}" type="sibTrans" cxnId="{2D018975-0A6B-478D-9A10-E32232C7D392}">
      <dgm:prSet/>
      <dgm:spPr/>
      <dgm:t>
        <a:bodyPr/>
        <a:lstStyle/>
        <a:p>
          <a:endParaRPr lang="en-US"/>
        </a:p>
      </dgm:t>
    </dgm:pt>
    <dgm:pt modelId="{C0DDC719-BDD8-4F53-B59E-4D92D508F102}">
      <dgm:prSet phldrT="[Text]"/>
      <dgm:spPr>
        <a:solidFill>
          <a:schemeClr val="accent4"/>
        </a:solidFill>
      </dgm:spPr>
      <dgm:t>
        <a:bodyPr/>
        <a:lstStyle/>
        <a:p>
          <a:r>
            <a:rPr lang="en-US" dirty="0" smtClean="0"/>
            <a:t>Q</a:t>
          </a:r>
          <a:r>
            <a:rPr lang="en-US" baseline="-25000" dirty="0" smtClean="0"/>
            <a:t>0</a:t>
          </a:r>
          <a:r>
            <a:rPr lang="en-US" dirty="0" smtClean="0"/>
            <a:t> model</a:t>
          </a:r>
          <a:endParaRPr lang="en-US" dirty="0"/>
        </a:p>
      </dgm:t>
    </dgm:pt>
    <dgm:pt modelId="{DAA3F318-F248-4C22-81D0-28CE693310CC}" type="parTrans" cxnId="{4496E3D8-5351-4BF1-ADE8-E99E3203FB6C}">
      <dgm:prSet/>
      <dgm:spPr/>
      <dgm:t>
        <a:bodyPr/>
        <a:lstStyle/>
        <a:p>
          <a:endParaRPr lang="en-US"/>
        </a:p>
      </dgm:t>
    </dgm:pt>
    <dgm:pt modelId="{8FC6B64F-FDDA-4127-ACEA-CA370FC7E921}" type="sibTrans" cxnId="{4496E3D8-5351-4BF1-ADE8-E99E3203FB6C}">
      <dgm:prSet/>
      <dgm:spPr>
        <a:solidFill>
          <a:schemeClr val="accent4"/>
        </a:solidFill>
      </dgm:spPr>
      <dgm:t>
        <a:bodyPr/>
        <a:lstStyle/>
        <a:p>
          <a:endParaRPr lang="en-US"/>
        </a:p>
      </dgm:t>
    </dgm:pt>
    <dgm:pt modelId="{868497BB-7126-48BF-B2D7-0675E5BC606A}">
      <dgm:prSet phldrT="[Text]"/>
      <dgm:spPr>
        <a:solidFill>
          <a:schemeClr val="bg1"/>
        </a:solidFill>
      </dgm:spPr>
      <dgm:t>
        <a:bodyPr/>
        <a:lstStyle/>
        <a:p>
          <a:r>
            <a:rPr lang="en-US" dirty="0" smtClean="0"/>
            <a:t>Q effects</a:t>
          </a:r>
          <a:endParaRPr lang="en-US" dirty="0"/>
        </a:p>
      </dgm:t>
    </dgm:pt>
    <dgm:pt modelId="{C142BE42-C50E-47FA-936E-21B389584DEB}" type="sibTrans" cxnId="{8A2156BD-477A-400F-A875-1B51B15FD024}">
      <dgm:prSet/>
      <dgm:spPr/>
      <dgm:t>
        <a:bodyPr/>
        <a:lstStyle/>
        <a:p>
          <a:endParaRPr lang="en-US"/>
        </a:p>
      </dgm:t>
    </dgm:pt>
    <dgm:pt modelId="{4695D9D2-BC6C-4093-AA33-A92EC47A57FF}" type="parTrans" cxnId="{8A2156BD-477A-400F-A875-1B51B15FD024}">
      <dgm:prSet/>
      <dgm:spPr/>
      <dgm:t>
        <a:bodyPr/>
        <a:lstStyle/>
        <a:p>
          <a:endParaRPr lang="en-US"/>
        </a:p>
      </dgm:t>
    </dgm:pt>
    <dgm:pt modelId="{BE330F89-8C09-4C1D-9490-265D6595BC2A}" type="pres">
      <dgm:prSet presAssocID="{460166D5-7EAB-4F38-80F7-97693E700A6D}" presName="Name0" presStyleCnt="0">
        <dgm:presLayoutVars>
          <dgm:dir/>
          <dgm:resizeHandles val="exact"/>
        </dgm:presLayoutVars>
      </dgm:prSet>
      <dgm:spPr/>
    </dgm:pt>
    <dgm:pt modelId="{522C59AF-BE37-41AC-82E2-27132A311A7B}" type="pres">
      <dgm:prSet presAssocID="{C0DDC719-BDD8-4F53-B59E-4D92D508F102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8D853C1-17EE-45A2-8989-6CC24C98A297}" type="pres">
      <dgm:prSet presAssocID="{8FC6B64F-FDDA-4127-ACEA-CA370FC7E921}" presName="sibTrans" presStyleLbl="sibTrans2D1" presStyleIdx="0" presStyleCnt="4"/>
      <dgm:spPr/>
      <dgm:t>
        <a:bodyPr/>
        <a:lstStyle/>
        <a:p>
          <a:endParaRPr lang="en-US"/>
        </a:p>
      </dgm:t>
    </dgm:pt>
    <dgm:pt modelId="{7296D858-5C08-489B-97AC-4E56714B9EC2}" type="pres">
      <dgm:prSet presAssocID="{8FC6B64F-FDDA-4127-ACEA-CA370FC7E921}" presName="connectorText" presStyleLbl="sibTrans2D1" presStyleIdx="0" presStyleCnt="4"/>
      <dgm:spPr/>
      <dgm:t>
        <a:bodyPr/>
        <a:lstStyle/>
        <a:p>
          <a:endParaRPr lang="en-US"/>
        </a:p>
      </dgm:t>
    </dgm:pt>
    <dgm:pt modelId="{B6EB45F3-4DC7-4E81-9E73-ACAC2AA31421}" type="pres">
      <dgm:prSet presAssocID="{D4B4C589-499A-4D3B-9C2D-D02D4DCCB0CB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640D177-49BA-4DFF-9F90-5A7C55261DB7}" type="pres">
      <dgm:prSet presAssocID="{02AA270F-294F-4921-9C7A-0F6C0CF1E011}" presName="sibTrans" presStyleLbl="sibTrans2D1" presStyleIdx="1" presStyleCnt="4"/>
      <dgm:spPr/>
      <dgm:t>
        <a:bodyPr/>
        <a:lstStyle/>
        <a:p>
          <a:endParaRPr lang="en-US"/>
        </a:p>
      </dgm:t>
    </dgm:pt>
    <dgm:pt modelId="{C73F74B6-D9BB-49BC-9B39-27034D03FECE}" type="pres">
      <dgm:prSet presAssocID="{02AA270F-294F-4921-9C7A-0F6C0CF1E011}" presName="connectorText" presStyleLbl="sibTrans2D1" presStyleIdx="1" presStyleCnt="4"/>
      <dgm:spPr/>
      <dgm:t>
        <a:bodyPr/>
        <a:lstStyle/>
        <a:p>
          <a:endParaRPr lang="en-US"/>
        </a:p>
      </dgm:t>
    </dgm:pt>
    <dgm:pt modelId="{AED4F300-94E1-4275-A76D-7ADC81FD4553}" type="pres">
      <dgm:prSet presAssocID="{3C6E0DE1-D8C5-4CF6-BD65-31BDCE587B09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FC1B926-000E-4928-A1DE-C3A98D8CED7B}" type="pres">
      <dgm:prSet presAssocID="{B97B8C30-090F-4718-A681-5A7C7466729A}" presName="sibTrans" presStyleLbl="sibTrans2D1" presStyleIdx="2" presStyleCnt="4"/>
      <dgm:spPr/>
      <dgm:t>
        <a:bodyPr/>
        <a:lstStyle/>
        <a:p>
          <a:endParaRPr lang="en-US"/>
        </a:p>
      </dgm:t>
    </dgm:pt>
    <dgm:pt modelId="{1E03E39A-71F1-404F-BAC5-FE08DD0F37C0}" type="pres">
      <dgm:prSet presAssocID="{B97B8C30-090F-4718-A681-5A7C7466729A}" presName="connectorText" presStyleLbl="sibTrans2D1" presStyleIdx="2" presStyleCnt="4"/>
      <dgm:spPr/>
      <dgm:t>
        <a:bodyPr/>
        <a:lstStyle/>
        <a:p>
          <a:endParaRPr lang="en-US"/>
        </a:p>
      </dgm:t>
    </dgm:pt>
    <dgm:pt modelId="{B65F9994-6387-4B73-9C7C-77D58DF6299D}" type="pres">
      <dgm:prSet presAssocID="{868497BB-7126-48BF-B2D7-0675E5BC606A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DB2DF01-2C9B-4C83-847A-172ABA2F3C6E}" type="pres">
      <dgm:prSet presAssocID="{C142BE42-C50E-47FA-936E-21B389584DEB}" presName="sibTrans" presStyleLbl="sibTrans2D1" presStyleIdx="3" presStyleCnt="4"/>
      <dgm:spPr/>
      <dgm:t>
        <a:bodyPr/>
        <a:lstStyle/>
        <a:p>
          <a:endParaRPr lang="en-US"/>
        </a:p>
      </dgm:t>
    </dgm:pt>
    <dgm:pt modelId="{30A4DB69-3D08-48D2-B474-955A050AC7E7}" type="pres">
      <dgm:prSet presAssocID="{C142BE42-C50E-47FA-936E-21B389584DEB}" presName="connectorText" presStyleLbl="sibTrans2D1" presStyleIdx="3" presStyleCnt="4"/>
      <dgm:spPr/>
      <dgm:t>
        <a:bodyPr/>
        <a:lstStyle/>
        <a:p>
          <a:endParaRPr lang="en-US"/>
        </a:p>
      </dgm:t>
    </dgm:pt>
    <dgm:pt modelId="{546D3AE1-4C1D-473A-8E99-CE5E182E2404}" type="pres">
      <dgm:prSet presAssocID="{0138FFA2-7A99-4419-961F-545EDBE663DC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4496E3D8-5351-4BF1-ADE8-E99E3203FB6C}" srcId="{460166D5-7EAB-4F38-80F7-97693E700A6D}" destId="{C0DDC719-BDD8-4F53-B59E-4D92D508F102}" srcOrd="0" destOrd="0" parTransId="{DAA3F318-F248-4C22-81D0-28CE693310CC}" sibTransId="{8FC6B64F-FDDA-4127-ACEA-CA370FC7E921}"/>
    <dgm:cxn modelId="{BC773F5A-80A8-B643-B131-35FD5C69C45D}" type="presOf" srcId="{460166D5-7EAB-4F38-80F7-97693E700A6D}" destId="{BE330F89-8C09-4C1D-9490-265D6595BC2A}" srcOrd="0" destOrd="0" presId="urn:microsoft.com/office/officeart/2005/8/layout/process1"/>
    <dgm:cxn modelId="{7C6022B5-2622-8B47-9801-DE91B3195E62}" type="presOf" srcId="{02AA270F-294F-4921-9C7A-0F6C0CF1E011}" destId="{C73F74B6-D9BB-49BC-9B39-27034D03FECE}" srcOrd="1" destOrd="0" presId="urn:microsoft.com/office/officeart/2005/8/layout/process1"/>
    <dgm:cxn modelId="{2D018975-0A6B-478D-9A10-E32232C7D392}" srcId="{460166D5-7EAB-4F38-80F7-97693E700A6D}" destId="{0138FFA2-7A99-4419-961F-545EDBE663DC}" srcOrd="4" destOrd="0" parTransId="{94E09420-E6E4-4018-8BC6-BEE869771947}" sibTransId="{556C6755-77C6-407A-9230-76034B736730}"/>
    <dgm:cxn modelId="{795393C4-9E2A-E749-B4DF-99A0B7B5F0B4}" type="presOf" srcId="{C142BE42-C50E-47FA-936E-21B389584DEB}" destId="{EDB2DF01-2C9B-4C83-847A-172ABA2F3C6E}" srcOrd="0" destOrd="0" presId="urn:microsoft.com/office/officeart/2005/8/layout/process1"/>
    <dgm:cxn modelId="{F0AC2E78-D2E5-2F45-8154-8DFDB4F83B00}" type="presOf" srcId="{D4B4C589-499A-4D3B-9C2D-D02D4DCCB0CB}" destId="{B6EB45F3-4DC7-4E81-9E73-ACAC2AA31421}" srcOrd="0" destOrd="0" presId="urn:microsoft.com/office/officeart/2005/8/layout/process1"/>
    <dgm:cxn modelId="{F09ED323-F8CA-C04D-8281-A76B1C6AAB4F}" type="presOf" srcId="{02AA270F-294F-4921-9C7A-0F6C0CF1E011}" destId="{1640D177-49BA-4DFF-9F90-5A7C55261DB7}" srcOrd="0" destOrd="0" presId="urn:microsoft.com/office/officeart/2005/8/layout/process1"/>
    <dgm:cxn modelId="{59D98482-0A46-4D46-AF55-81B8F6C04D99}" type="presOf" srcId="{8FC6B64F-FDDA-4127-ACEA-CA370FC7E921}" destId="{88D853C1-17EE-45A2-8989-6CC24C98A297}" srcOrd="0" destOrd="0" presId="urn:microsoft.com/office/officeart/2005/8/layout/process1"/>
    <dgm:cxn modelId="{A8FC4D3B-98C4-6442-8D36-E1541545879B}" type="presOf" srcId="{868497BB-7126-48BF-B2D7-0675E5BC606A}" destId="{B65F9994-6387-4B73-9C7C-77D58DF6299D}" srcOrd="0" destOrd="0" presId="urn:microsoft.com/office/officeart/2005/8/layout/process1"/>
    <dgm:cxn modelId="{7E558F55-50BA-434B-8165-5B18F9DF7500}" srcId="{460166D5-7EAB-4F38-80F7-97693E700A6D}" destId="{D4B4C589-499A-4D3B-9C2D-D02D4DCCB0CB}" srcOrd="1" destOrd="0" parTransId="{71ED7A5D-03B9-48BE-A923-22BA18826A57}" sibTransId="{02AA270F-294F-4921-9C7A-0F6C0CF1E011}"/>
    <dgm:cxn modelId="{AD658418-F743-F84B-B058-0DD5F4A74ACE}" type="presOf" srcId="{8FC6B64F-FDDA-4127-ACEA-CA370FC7E921}" destId="{7296D858-5C08-489B-97AC-4E56714B9EC2}" srcOrd="1" destOrd="0" presId="urn:microsoft.com/office/officeart/2005/8/layout/process1"/>
    <dgm:cxn modelId="{71E86955-2F5D-E144-B68A-583BF40E8E24}" type="presOf" srcId="{3C6E0DE1-D8C5-4CF6-BD65-31BDCE587B09}" destId="{AED4F300-94E1-4275-A76D-7ADC81FD4553}" srcOrd="0" destOrd="0" presId="urn:microsoft.com/office/officeart/2005/8/layout/process1"/>
    <dgm:cxn modelId="{4A913CB8-EB51-4502-983A-3FC1AD4A2527}" srcId="{460166D5-7EAB-4F38-80F7-97693E700A6D}" destId="{3C6E0DE1-D8C5-4CF6-BD65-31BDCE587B09}" srcOrd="2" destOrd="0" parTransId="{89282A0A-D9B9-4619-9B6C-8941FDE5C176}" sibTransId="{B97B8C30-090F-4718-A681-5A7C7466729A}"/>
    <dgm:cxn modelId="{82DD722E-E157-0043-8292-B8CE9D85C298}" type="presOf" srcId="{C0DDC719-BDD8-4F53-B59E-4D92D508F102}" destId="{522C59AF-BE37-41AC-82E2-27132A311A7B}" srcOrd="0" destOrd="0" presId="urn:microsoft.com/office/officeart/2005/8/layout/process1"/>
    <dgm:cxn modelId="{CA689F8D-DA87-1441-8A8C-2F6892CE88AA}" type="presOf" srcId="{C142BE42-C50E-47FA-936E-21B389584DEB}" destId="{30A4DB69-3D08-48D2-B474-955A050AC7E7}" srcOrd="1" destOrd="0" presId="urn:microsoft.com/office/officeart/2005/8/layout/process1"/>
    <dgm:cxn modelId="{9B7F86EE-D9EF-5844-A9A6-D1CB6FCB9479}" type="presOf" srcId="{B97B8C30-090F-4718-A681-5A7C7466729A}" destId="{1E03E39A-71F1-404F-BAC5-FE08DD0F37C0}" srcOrd="1" destOrd="0" presId="urn:microsoft.com/office/officeart/2005/8/layout/process1"/>
    <dgm:cxn modelId="{5F608BE7-A031-2B44-96E5-1F6575BE7886}" type="presOf" srcId="{B97B8C30-090F-4718-A681-5A7C7466729A}" destId="{9FC1B926-000E-4928-A1DE-C3A98D8CED7B}" srcOrd="0" destOrd="0" presId="urn:microsoft.com/office/officeart/2005/8/layout/process1"/>
    <dgm:cxn modelId="{8A2156BD-477A-400F-A875-1B51B15FD024}" srcId="{460166D5-7EAB-4F38-80F7-97693E700A6D}" destId="{868497BB-7126-48BF-B2D7-0675E5BC606A}" srcOrd="3" destOrd="0" parTransId="{4695D9D2-BC6C-4093-AA33-A92EC47A57FF}" sibTransId="{C142BE42-C50E-47FA-936E-21B389584DEB}"/>
    <dgm:cxn modelId="{599966FE-31B1-3D40-A057-3DC4C4B75B5F}" type="presOf" srcId="{0138FFA2-7A99-4419-961F-545EDBE663DC}" destId="{546D3AE1-4C1D-473A-8E99-CE5E182E2404}" srcOrd="0" destOrd="0" presId="urn:microsoft.com/office/officeart/2005/8/layout/process1"/>
    <dgm:cxn modelId="{9AEC548D-6CFC-DD43-9F98-56A6DDDC3497}" type="presParOf" srcId="{BE330F89-8C09-4C1D-9490-265D6595BC2A}" destId="{522C59AF-BE37-41AC-82E2-27132A311A7B}" srcOrd="0" destOrd="0" presId="urn:microsoft.com/office/officeart/2005/8/layout/process1"/>
    <dgm:cxn modelId="{17DCC297-0855-AF45-A0CB-078CF7ABCC44}" type="presParOf" srcId="{BE330F89-8C09-4C1D-9490-265D6595BC2A}" destId="{88D853C1-17EE-45A2-8989-6CC24C98A297}" srcOrd="1" destOrd="0" presId="urn:microsoft.com/office/officeart/2005/8/layout/process1"/>
    <dgm:cxn modelId="{3C90830A-2536-A44E-8AB7-6E656E422338}" type="presParOf" srcId="{88D853C1-17EE-45A2-8989-6CC24C98A297}" destId="{7296D858-5C08-489B-97AC-4E56714B9EC2}" srcOrd="0" destOrd="0" presId="urn:microsoft.com/office/officeart/2005/8/layout/process1"/>
    <dgm:cxn modelId="{4E485435-E2F7-FC40-A601-491E758EC6CE}" type="presParOf" srcId="{BE330F89-8C09-4C1D-9490-265D6595BC2A}" destId="{B6EB45F3-4DC7-4E81-9E73-ACAC2AA31421}" srcOrd="2" destOrd="0" presId="urn:microsoft.com/office/officeart/2005/8/layout/process1"/>
    <dgm:cxn modelId="{BA76CD49-8B89-FD4D-8E01-559E28D842ED}" type="presParOf" srcId="{BE330F89-8C09-4C1D-9490-265D6595BC2A}" destId="{1640D177-49BA-4DFF-9F90-5A7C55261DB7}" srcOrd="3" destOrd="0" presId="urn:microsoft.com/office/officeart/2005/8/layout/process1"/>
    <dgm:cxn modelId="{44ACC7A8-E540-D64F-8CBA-D40A8F367945}" type="presParOf" srcId="{1640D177-49BA-4DFF-9F90-5A7C55261DB7}" destId="{C73F74B6-D9BB-49BC-9B39-27034D03FECE}" srcOrd="0" destOrd="0" presId="urn:microsoft.com/office/officeart/2005/8/layout/process1"/>
    <dgm:cxn modelId="{0300EF10-E598-8249-9CDE-7E819E6C478F}" type="presParOf" srcId="{BE330F89-8C09-4C1D-9490-265D6595BC2A}" destId="{AED4F300-94E1-4275-A76D-7ADC81FD4553}" srcOrd="4" destOrd="0" presId="urn:microsoft.com/office/officeart/2005/8/layout/process1"/>
    <dgm:cxn modelId="{29375D7B-E74D-6948-88D1-B47F25813A17}" type="presParOf" srcId="{BE330F89-8C09-4C1D-9490-265D6595BC2A}" destId="{9FC1B926-000E-4928-A1DE-C3A98D8CED7B}" srcOrd="5" destOrd="0" presId="urn:microsoft.com/office/officeart/2005/8/layout/process1"/>
    <dgm:cxn modelId="{B239CC71-3A02-1E43-A9FC-DE81DB807AD9}" type="presParOf" srcId="{9FC1B926-000E-4928-A1DE-C3A98D8CED7B}" destId="{1E03E39A-71F1-404F-BAC5-FE08DD0F37C0}" srcOrd="0" destOrd="0" presId="urn:microsoft.com/office/officeart/2005/8/layout/process1"/>
    <dgm:cxn modelId="{053D8795-E8DD-E648-964A-9B6100A42E3A}" type="presParOf" srcId="{BE330F89-8C09-4C1D-9490-265D6595BC2A}" destId="{B65F9994-6387-4B73-9C7C-77D58DF6299D}" srcOrd="6" destOrd="0" presId="urn:microsoft.com/office/officeart/2005/8/layout/process1"/>
    <dgm:cxn modelId="{652A9CEB-73FA-F149-A23A-B0E57BBE5A0D}" type="presParOf" srcId="{BE330F89-8C09-4C1D-9490-265D6595BC2A}" destId="{EDB2DF01-2C9B-4C83-847A-172ABA2F3C6E}" srcOrd="7" destOrd="0" presId="urn:microsoft.com/office/officeart/2005/8/layout/process1"/>
    <dgm:cxn modelId="{CD40F20D-C335-F849-9A5D-6C93C827369E}" type="presParOf" srcId="{EDB2DF01-2C9B-4C83-847A-172ABA2F3C6E}" destId="{30A4DB69-3D08-48D2-B474-955A050AC7E7}" srcOrd="0" destOrd="0" presId="urn:microsoft.com/office/officeart/2005/8/layout/process1"/>
    <dgm:cxn modelId="{E5587D81-B007-7D48-8EF8-50918E044CDE}" type="presParOf" srcId="{BE330F89-8C09-4C1D-9490-265D6595BC2A}" destId="{546D3AE1-4C1D-473A-8E99-CE5E182E2404}" srcOrd="8" destOrd="0" presId="urn:microsoft.com/office/officeart/2005/8/layout/process1"/>
  </dgm:cxnLst>
  <dgm:bg>
    <a:noFill/>
  </dgm:bg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460166D5-7EAB-4F38-80F7-97693E700A6D}" type="doc">
      <dgm:prSet loTypeId="urn:microsoft.com/office/officeart/2005/8/layout/process1" loCatId="process" qsTypeId="urn:microsoft.com/office/officeart/2005/8/quickstyle/3d3" qsCatId="3D" csTypeId="urn:microsoft.com/office/officeart/2005/8/colors/accent0_3" csCatId="mainScheme" phldr="1"/>
      <dgm:spPr/>
    </dgm:pt>
    <dgm:pt modelId="{D4B4C589-499A-4D3B-9C2D-D02D4DCCB0CB}">
      <dgm:prSet phldrT="[Text]"/>
      <dgm:spPr>
        <a:solidFill>
          <a:schemeClr val="accent4"/>
        </a:solidFill>
      </dgm:spPr>
      <dgm:t>
        <a:bodyPr/>
        <a:lstStyle/>
        <a:p>
          <a:r>
            <a:rPr lang="en-US" dirty="0" smtClean="0"/>
            <a:t>Q model</a:t>
          </a:r>
          <a:endParaRPr lang="en-US" dirty="0"/>
        </a:p>
      </dgm:t>
    </dgm:pt>
    <dgm:pt modelId="{71ED7A5D-03B9-48BE-A923-22BA18826A57}" type="parTrans" cxnId="{7E558F55-50BA-434B-8165-5B18F9DF7500}">
      <dgm:prSet/>
      <dgm:spPr/>
      <dgm:t>
        <a:bodyPr/>
        <a:lstStyle/>
        <a:p>
          <a:endParaRPr lang="en-US"/>
        </a:p>
      </dgm:t>
    </dgm:pt>
    <dgm:pt modelId="{02AA270F-294F-4921-9C7A-0F6C0CF1E011}" type="sibTrans" cxnId="{7E558F55-50BA-434B-8165-5B18F9DF7500}">
      <dgm:prSet/>
      <dgm:spPr>
        <a:solidFill>
          <a:schemeClr val="accent4"/>
        </a:solidFill>
      </dgm:spPr>
      <dgm:t>
        <a:bodyPr/>
        <a:lstStyle/>
        <a:p>
          <a:endParaRPr lang="en-US"/>
        </a:p>
      </dgm:t>
    </dgm:pt>
    <dgm:pt modelId="{3C6E0DE1-D8C5-4CF6-BD65-31BDCE587B09}">
      <dgm:prSet phldrT="[Text]"/>
      <dgm:spPr>
        <a:solidFill>
          <a:schemeClr val="accent4"/>
        </a:solidFill>
      </dgm:spPr>
      <dgm:t>
        <a:bodyPr/>
        <a:lstStyle/>
        <a:p>
          <a:r>
            <a:rPr lang="en-US" dirty="0" smtClean="0"/>
            <a:t>Image</a:t>
          </a:r>
          <a:endParaRPr lang="en-US" dirty="0"/>
        </a:p>
      </dgm:t>
    </dgm:pt>
    <dgm:pt modelId="{89282A0A-D9B9-4619-9B6C-8941FDE5C176}" type="parTrans" cxnId="{4A913CB8-EB51-4502-983A-3FC1AD4A2527}">
      <dgm:prSet/>
      <dgm:spPr/>
      <dgm:t>
        <a:bodyPr/>
        <a:lstStyle/>
        <a:p>
          <a:endParaRPr lang="en-US"/>
        </a:p>
      </dgm:t>
    </dgm:pt>
    <dgm:pt modelId="{B97B8C30-090F-4718-A681-5A7C7466729A}" type="sibTrans" cxnId="{4A913CB8-EB51-4502-983A-3FC1AD4A2527}">
      <dgm:prSet/>
      <dgm:spPr/>
      <dgm:t>
        <a:bodyPr/>
        <a:lstStyle/>
        <a:p>
          <a:endParaRPr lang="en-US"/>
        </a:p>
      </dgm:t>
    </dgm:pt>
    <dgm:pt modelId="{0138FFA2-7A99-4419-961F-545EDBE663DC}">
      <dgm:prSet phldrT="[Text]"/>
      <dgm:spPr>
        <a:solidFill>
          <a:schemeClr val="accent4"/>
        </a:solidFill>
      </dgm:spPr>
      <dgm:t>
        <a:bodyPr/>
        <a:lstStyle/>
        <a:p>
          <a:r>
            <a:rPr lang="en-US" dirty="0" smtClean="0"/>
            <a:t>ΔQ model</a:t>
          </a:r>
          <a:endParaRPr lang="en-US" dirty="0"/>
        </a:p>
      </dgm:t>
    </dgm:pt>
    <dgm:pt modelId="{94E09420-E6E4-4018-8BC6-BEE869771947}" type="parTrans" cxnId="{2D018975-0A6B-478D-9A10-E32232C7D392}">
      <dgm:prSet/>
      <dgm:spPr/>
      <dgm:t>
        <a:bodyPr/>
        <a:lstStyle/>
        <a:p>
          <a:endParaRPr lang="en-US"/>
        </a:p>
      </dgm:t>
    </dgm:pt>
    <dgm:pt modelId="{556C6755-77C6-407A-9230-76034B736730}" type="sibTrans" cxnId="{2D018975-0A6B-478D-9A10-E32232C7D392}">
      <dgm:prSet/>
      <dgm:spPr/>
      <dgm:t>
        <a:bodyPr/>
        <a:lstStyle/>
        <a:p>
          <a:endParaRPr lang="en-US"/>
        </a:p>
      </dgm:t>
    </dgm:pt>
    <dgm:pt modelId="{C0DDC719-BDD8-4F53-B59E-4D92D508F102}">
      <dgm:prSet phldrT="[Text]"/>
      <dgm:spPr>
        <a:solidFill>
          <a:schemeClr val="bg1"/>
        </a:solidFill>
      </dgm:spPr>
      <dgm:t>
        <a:bodyPr/>
        <a:lstStyle/>
        <a:p>
          <a:r>
            <a:rPr lang="en-US" dirty="0" smtClean="0"/>
            <a:t>Q</a:t>
          </a:r>
          <a:r>
            <a:rPr lang="en-US" baseline="-25000" dirty="0" smtClean="0"/>
            <a:t>0</a:t>
          </a:r>
          <a:r>
            <a:rPr lang="en-US" dirty="0" smtClean="0"/>
            <a:t> model</a:t>
          </a:r>
          <a:endParaRPr lang="en-US" dirty="0"/>
        </a:p>
      </dgm:t>
    </dgm:pt>
    <dgm:pt modelId="{DAA3F318-F248-4C22-81D0-28CE693310CC}" type="parTrans" cxnId="{4496E3D8-5351-4BF1-ADE8-E99E3203FB6C}">
      <dgm:prSet/>
      <dgm:spPr/>
      <dgm:t>
        <a:bodyPr/>
        <a:lstStyle/>
        <a:p>
          <a:endParaRPr lang="en-US"/>
        </a:p>
      </dgm:t>
    </dgm:pt>
    <dgm:pt modelId="{8FC6B64F-FDDA-4127-ACEA-CA370FC7E921}" type="sibTrans" cxnId="{4496E3D8-5351-4BF1-ADE8-E99E3203FB6C}">
      <dgm:prSet/>
      <dgm:spPr/>
      <dgm:t>
        <a:bodyPr/>
        <a:lstStyle/>
        <a:p>
          <a:endParaRPr lang="en-US"/>
        </a:p>
      </dgm:t>
    </dgm:pt>
    <dgm:pt modelId="{868497BB-7126-48BF-B2D7-0675E5BC606A}">
      <dgm:prSet phldrT="[Text]"/>
      <dgm:spPr>
        <a:solidFill>
          <a:schemeClr val="accent4"/>
        </a:solidFill>
      </dgm:spPr>
      <dgm:t>
        <a:bodyPr/>
        <a:lstStyle/>
        <a:p>
          <a:r>
            <a:rPr lang="en-US" dirty="0" smtClean="0"/>
            <a:t>Q effects</a:t>
          </a:r>
          <a:endParaRPr lang="en-US" dirty="0"/>
        </a:p>
      </dgm:t>
    </dgm:pt>
    <dgm:pt modelId="{C142BE42-C50E-47FA-936E-21B389584DEB}" type="sibTrans" cxnId="{8A2156BD-477A-400F-A875-1B51B15FD024}">
      <dgm:prSet/>
      <dgm:spPr>
        <a:solidFill>
          <a:schemeClr val="accent4"/>
        </a:solidFill>
      </dgm:spPr>
      <dgm:t>
        <a:bodyPr/>
        <a:lstStyle/>
        <a:p>
          <a:endParaRPr lang="en-US"/>
        </a:p>
      </dgm:t>
    </dgm:pt>
    <dgm:pt modelId="{4695D9D2-BC6C-4093-AA33-A92EC47A57FF}" type="parTrans" cxnId="{8A2156BD-477A-400F-A875-1B51B15FD024}">
      <dgm:prSet/>
      <dgm:spPr/>
      <dgm:t>
        <a:bodyPr/>
        <a:lstStyle/>
        <a:p>
          <a:endParaRPr lang="en-US"/>
        </a:p>
      </dgm:t>
    </dgm:pt>
    <dgm:pt modelId="{BE330F89-8C09-4C1D-9490-265D6595BC2A}" type="pres">
      <dgm:prSet presAssocID="{460166D5-7EAB-4F38-80F7-97693E700A6D}" presName="Name0" presStyleCnt="0">
        <dgm:presLayoutVars>
          <dgm:dir/>
          <dgm:resizeHandles val="exact"/>
        </dgm:presLayoutVars>
      </dgm:prSet>
      <dgm:spPr/>
    </dgm:pt>
    <dgm:pt modelId="{522C59AF-BE37-41AC-82E2-27132A311A7B}" type="pres">
      <dgm:prSet presAssocID="{C0DDC719-BDD8-4F53-B59E-4D92D508F102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8D853C1-17EE-45A2-8989-6CC24C98A297}" type="pres">
      <dgm:prSet presAssocID="{8FC6B64F-FDDA-4127-ACEA-CA370FC7E921}" presName="sibTrans" presStyleLbl="sibTrans2D1" presStyleIdx="0" presStyleCnt="4"/>
      <dgm:spPr/>
      <dgm:t>
        <a:bodyPr/>
        <a:lstStyle/>
        <a:p>
          <a:endParaRPr lang="en-US"/>
        </a:p>
      </dgm:t>
    </dgm:pt>
    <dgm:pt modelId="{7296D858-5C08-489B-97AC-4E56714B9EC2}" type="pres">
      <dgm:prSet presAssocID="{8FC6B64F-FDDA-4127-ACEA-CA370FC7E921}" presName="connectorText" presStyleLbl="sibTrans2D1" presStyleIdx="0" presStyleCnt="4"/>
      <dgm:spPr/>
      <dgm:t>
        <a:bodyPr/>
        <a:lstStyle/>
        <a:p>
          <a:endParaRPr lang="en-US"/>
        </a:p>
      </dgm:t>
    </dgm:pt>
    <dgm:pt modelId="{B6EB45F3-4DC7-4E81-9E73-ACAC2AA31421}" type="pres">
      <dgm:prSet presAssocID="{D4B4C589-499A-4D3B-9C2D-D02D4DCCB0CB}" presName="node" presStyleLbl="node1" presStyleIdx="1" presStyleCnt="5" custLinFactNeighborX="14399" custLinFactNeighborY="616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640D177-49BA-4DFF-9F90-5A7C55261DB7}" type="pres">
      <dgm:prSet presAssocID="{02AA270F-294F-4921-9C7A-0F6C0CF1E011}" presName="sibTrans" presStyleLbl="sibTrans2D1" presStyleIdx="1" presStyleCnt="4"/>
      <dgm:spPr/>
      <dgm:t>
        <a:bodyPr/>
        <a:lstStyle/>
        <a:p>
          <a:endParaRPr lang="en-US"/>
        </a:p>
      </dgm:t>
    </dgm:pt>
    <dgm:pt modelId="{C73F74B6-D9BB-49BC-9B39-27034D03FECE}" type="pres">
      <dgm:prSet presAssocID="{02AA270F-294F-4921-9C7A-0F6C0CF1E011}" presName="connectorText" presStyleLbl="sibTrans2D1" presStyleIdx="1" presStyleCnt="4"/>
      <dgm:spPr/>
      <dgm:t>
        <a:bodyPr/>
        <a:lstStyle/>
        <a:p>
          <a:endParaRPr lang="en-US"/>
        </a:p>
      </dgm:t>
    </dgm:pt>
    <dgm:pt modelId="{AED4F300-94E1-4275-A76D-7ADC81FD4553}" type="pres">
      <dgm:prSet presAssocID="{3C6E0DE1-D8C5-4CF6-BD65-31BDCE587B09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FC1B926-000E-4928-A1DE-C3A98D8CED7B}" type="pres">
      <dgm:prSet presAssocID="{B97B8C30-090F-4718-A681-5A7C7466729A}" presName="sibTrans" presStyleLbl="sibTrans2D1" presStyleIdx="2" presStyleCnt="4"/>
      <dgm:spPr/>
      <dgm:t>
        <a:bodyPr/>
        <a:lstStyle/>
        <a:p>
          <a:endParaRPr lang="en-US"/>
        </a:p>
      </dgm:t>
    </dgm:pt>
    <dgm:pt modelId="{1E03E39A-71F1-404F-BAC5-FE08DD0F37C0}" type="pres">
      <dgm:prSet presAssocID="{B97B8C30-090F-4718-A681-5A7C7466729A}" presName="connectorText" presStyleLbl="sibTrans2D1" presStyleIdx="2" presStyleCnt="4"/>
      <dgm:spPr/>
      <dgm:t>
        <a:bodyPr/>
        <a:lstStyle/>
        <a:p>
          <a:endParaRPr lang="en-US"/>
        </a:p>
      </dgm:t>
    </dgm:pt>
    <dgm:pt modelId="{B65F9994-6387-4B73-9C7C-77D58DF6299D}" type="pres">
      <dgm:prSet presAssocID="{868497BB-7126-48BF-B2D7-0675E5BC606A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DB2DF01-2C9B-4C83-847A-172ABA2F3C6E}" type="pres">
      <dgm:prSet presAssocID="{C142BE42-C50E-47FA-936E-21B389584DEB}" presName="sibTrans" presStyleLbl="sibTrans2D1" presStyleIdx="3" presStyleCnt="4"/>
      <dgm:spPr/>
      <dgm:t>
        <a:bodyPr/>
        <a:lstStyle/>
        <a:p>
          <a:endParaRPr lang="en-US"/>
        </a:p>
      </dgm:t>
    </dgm:pt>
    <dgm:pt modelId="{30A4DB69-3D08-48D2-B474-955A050AC7E7}" type="pres">
      <dgm:prSet presAssocID="{C142BE42-C50E-47FA-936E-21B389584DEB}" presName="connectorText" presStyleLbl="sibTrans2D1" presStyleIdx="3" presStyleCnt="4"/>
      <dgm:spPr/>
      <dgm:t>
        <a:bodyPr/>
        <a:lstStyle/>
        <a:p>
          <a:endParaRPr lang="en-US"/>
        </a:p>
      </dgm:t>
    </dgm:pt>
    <dgm:pt modelId="{546D3AE1-4C1D-473A-8E99-CE5E182E2404}" type="pres">
      <dgm:prSet presAssocID="{0138FFA2-7A99-4419-961F-545EDBE663DC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F4CC6E8B-3339-5C44-8665-81BA9DD4A2C4}" type="presOf" srcId="{B97B8C30-090F-4718-A681-5A7C7466729A}" destId="{1E03E39A-71F1-404F-BAC5-FE08DD0F37C0}" srcOrd="1" destOrd="0" presId="urn:microsoft.com/office/officeart/2005/8/layout/process1"/>
    <dgm:cxn modelId="{4496E3D8-5351-4BF1-ADE8-E99E3203FB6C}" srcId="{460166D5-7EAB-4F38-80F7-97693E700A6D}" destId="{C0DDC719-BDD8-4F53-B59E-4D92D508F102}" srcOrd="0" destOrd="0" parTransId="{DAA3F318-F248-4C22-81D0-28CE693310CC}" sibTransId="{8FC6B64F-FDDA-4127-ACEA-CA370FC7E921}"/>
    <dgm:cxn modelId="{67B049C3-6F31-F645-B150-DCBE126A5453}" type="presOf" srcId="{868497BB-7126-48BF-B2D7-0675E5BC606A}" destId="{B65F9994-6387-4B73-9C7C-77D58DF6299D}" srcOrd="0" destOrd="0" presId="urn:microsoft.com/office/officeart/2005/8/layout/process1"/>
    <dgm:cxn modelId="{8BD1F492-915A-BB48-95CA-7A80E372914F}" type="presOf" srcId="{02AA270F-294F-4921-9C7A-0F6C0CF1E011}" destId="{1640D177-49BA-4DFF-9F90-5A7C55261DB7}" srcOrd="0" destOrd="0" presId="urn:microsoft.com/office/officeart/2005/8/layout/process1"/>
    <dgm:cxn modelId="{E95BE7CA-AD4C-7942-8CBB-7DD9E2401CB8}" type="presOf" srcId="{8FC6B64F-FDDA-4127-ACEA-CA370FC7E921}" destId="{7296D858-5C08-489B-97AC-4E56714B9EC2}" srcOrd="1" destOrd="0" presId="urn:microsoft.com/office/officeart/2005/8/layout/process1"/>
    <dgm:cxn modelId="{E01AC9D9-BA51-4E45-BD6C-1C567B3BD6DA}" type="presOf" srcId="{460166D5-7EAB-4F38-80F7-97693E700A6D}" destId="{BE330F89-8C09-4C1D-9490-265D6595BC2A}" srcOrd="0" destOrd="0" presId="urn:microsoft.com/office/officeart/2005/8/layout/process1"/>
    <dgm:cxn modelId="{34FA8F88-7127-D74D-AFBB-72B90997B01F}" type="presOf" srcId="{C0DDC719-BDD8-4F53-B59E-4D92D508F102}" destId="{522C59AF-BE37-41AC-82E2-27132A311A7B}" srcOrd="0" destOrd="0" presId="urn:microsoft.com/office/officeart/2005/8/layout/process1"/>
    <dgm:cxn modelId="{4E22DCAE-334A-8042-B11C-11ECE7A7F161}" type="presOf" srcId="{3C6E0DE1-D8C5-4CF6-BD65-31BDCE587B09}" destId="{AED4F300-94E1-4275-A76D-7ADC81FD4553}" srcOrd="0" destOrd="0" presId="urn:microsoft.com/office/officeart/2005/8/layout/process1"/>
    <dgm:cxn modelId="{2D018975-0A6B-478D-9A10-E32232C7D392}" srcId="{460166D5-7EAB-4F38-80F7-97693E700A6D}" destId="{0138FFA2-7A99-4419-961F-545EDBE663DC}" srcOrd="4" destOrd="0" parTransId="{94E09420-E6E4-4018-8BC6-BEE869771947}" sibTransId="{556C6755-77C6-407A-9230-76034B736730}"/>
    <dgm:cxn modelId="{12853F3E-8989-534D-9CEA-64FC0D73AA10}" type="presOf" srcId="{C142BE42-C50E-47FA-936E-21B389584DEB}" destId="{EDB2DF01-2C9B-4C83-847A-172ABA2F3C6E}" srcOrd="0" destOrd="0" presId="urn:microsoft.com/office/officeart/2005/8/layout/process1"/>
    <dgm:cxn modelId="{7E558F55-50BA-434B-8165-5B18F9DF7500}" srcId="{460166D5-7EAB-4F38-80F7-97693E700A6D}" destId="{D4B4C589-499A-4D3B-9C2D-D02D4DCCB0CB}" srcOrd="1" destOrd="0" parTransId="{71ED7A5D-03B9-48BE-A923-22BA18826A57}" sibTransId="{02AA270F-294F-4921-9C7A-0F6C0CF1E011}"/>
    <dgm:cxn modelId="{24FF7C85-1389-C143-B045-E4358A50EAAC}" type="presOf" srcId="{D4B4C589-499A-4D3B-9C2D-D02D4DCCB0CB}" destId="{B6EB45F3-4DC7-4E81-9E73-ACAC2AA31421}" srcOrd="0" destOrd="0" presId="urn:microsoft.com/office/officeart/2005/8/layout/process1"/>
    <dgm:cxn modelId="{4F1F2085-4BD4-0149-82A5-6ED639A3F86D}" type="presOf" srcId="{0138FFA2-7A99-4419-961F-545EDBE663DC}" destId="{546D3AE1-4C1D-473A-8E99-CE5E182E2404}" srcOrd="0" destOrd="0" presId="urn:microsoft.com/office/officeart/2005/8/layout/process1"/>
    <dgm:cxn modelId="{F1956845-F458-0C47-BA23-27D67644F5F4}" type="presOf" srcId="{B97B8C30-090F-4718-A681-5A7C7466729A}" destId="{9FC1B926-000E-4928-A1DE-C3A98D8CED7B}" srcOrd="0" destOrd="0" presId="urn:microsoft.com/office/officeart/2005/8/layout/process1"/>
    <dgm:cxn modelId="{4A913CB8-EB51-4502-983A-3FC1AD4A2527}" srcId="{460166D5-7EAB-4F38-80F7-97693E700A6D}" destId="{3C6E0DE1-D8C5-4CF6-BD65-31BDCE587B09}" srcOrd="2" destOrd="0" parTransId="{89282A0A-D9B9-4619-9B6C-8941FDE5C176}" sibTransId="{B97B8C30-090F-4718-A681-5A7C7466729A}"/>
    <dgm:cxn modelId="{5F21F282-55C2-BE48-A5E7-FE00DF6F3A62}" type="presOf" srcId="{02AA270F-294F-4921-9C7A-0F6C0CF1E011}" destId="{C73F74B6-D9BB-49BC-9B39-27034D03FECE}" srcOrd="1" destOrd="0" presId="urn:microsoft.com/office/officeart/2005/8/layout/process1"/>
    <dgm:cxn modelId="{CC433B3E-61C6-0B45-9451-EDBB05956EC4}" type="presOf" srcId="{8FC6B64F-FDDA-4127-ACEA-CA370FC7E921}" destId="{88D853C1-17EE-45A2-8989-6CC24C98A297}" srcOrd="0" destOrd="0" presId="urn:microsoft.com/office/officeart/2005/8/layout/process1"/>
    <dgm:cxn modelId="{8A2156BD-477A-400F-A875-1B51B15FD024}" srcId="{460166D5-7EAB-4F38-80F7-97693E700A6D}" destId="{868497BB-7126-48BF-B2D7-0675E5BC606A}" srcOrd="3" destOrd="0" parTransId="{4695D9D2-BC6C-4093-AA33-A92EC47A57FF}" sibTransId="{C142BE42-C50E-47FA-936E-21B389584DEB}"/>
    <dgm:cxn modelId="{485546E0-7FC2-D84D-B413-B38826CBC6C8}" type="presOf" srcId="{C142BE42-C50E-47FA-936E-21B389584DEB}" destId="{30A4DB69-3D08-48D2-B474-955A050AC7E7}" srcOrd="1" destOrd="0" presId="urn:microsoft.com/office/officeart/2005/8/layout/process1"/>
    <dgm:cxn modelId="{7C7B8367-0BF7-1845-AC5E-EEECE7CAD330}" type="presParOf" srcId="{BE330F89-8C09-4C1D-9490-265D6595BC2A}" destId="{522C59AF-BE37-41AC-82E2-27132A311A7B}" srcOrd="0" destOrd="0" presId="urn:microsoft.com/office/officeart/2005/8/layout/process1"/>
    <dgm:cxn modelId="{2A23175E-48B7-AE4C-92A6-FD467AB1D5AC}" type="presParOf" srcId="{BE330F89-8C09-4C1D-9490-265D6595BC2A}" destId="{88D853C1-17EE-45A2-8989-6CC24C98A297}" srcOrd="1" destOrd="0" presId="urn:microsoft.com/office/officeart/2005/8/layout/process1"/>
    <dgm:cxn modelId="{7EE392A8-285F-124C-A41A-130519A2E1E8}" type="presParOf" srcId="{88D853C1-17EE-45A2-8989-6CC24C98A297}" destId="{7296D858-5C08-489B-97AC-4E56714B9EC2}" srcOrd="0" destOrd="0" presId="urn:microsoft.com/office/officeart/2005/8/layout/process1"/>
    <dgm:cxn modelId="{B24BC63E-2706-1944-ABA2-78175C845F34}" type="presParOf" srcId="{BE330F89-8C09-4C1D-9490-265D6595BC2A}" destId="{B6EB45F3-4DC7-4E81-9E73-ACAC2AA31421}" srcOrd="2" destOrd="0" presId="urn:microsoft.com/office/officeart/2005/8/layout/process1"/>
    <dgm:cxn modelId="{2DC38445-FB6E-8A4F-A364-207C7271D994}" type="presParOf" srcId="{BE330F89-8C09-4C1D-9490-265D6595BC2A}" destId="{1640D177-49BA-4DFF-9F90-5A7C55261DB7}" srcOrd="3" destOrd="0" presId="urn:microsoft.com/office/officeart/2005/8/layout/process1"/>
    <dgm:cxn modelId="{7A5E9805-F54D-B041-8EF4-658F11506F56}" type="presParOf" srcId="{1640D177-49BA-4DFF-9F90-5A7C55261DB7}" destId="{C73F74B6-D9BB-49BC-9B39-27034D03FECE}" srcOrd="0" destOrd="0" presId="urn:microsoft.com/office/officeart/2005/8/layout/process1"/>
    <dgm:cxn modelId="{C9365A5E-10DD-084D-9FBE-E28EFC508E3E}" type="presParOf" srcId="{BE330F89-8C09-4C1D-9490-265D6595BC2A}" destId="{AED4F300-94E1-4275-A76D-7ADC81FD4553}" srcOrd="4" destOrd="0" presId="urn:microsoft.com/office/officeart/2005/8/layout/process1"/>
    <dgm:cxn modelId="{9C326A69-7362-2D49-89D6-2188BC01116C}" type="presParOf" srcId="{BE330F89-8C09-4C1D-9490-265D6595BC2A}" destId="{9FC1B926-000E-4928-A1DE-C3A98D8CED7B}" srcOrd="5" destOrd="0" presId="urn:microsoft.com/office/officeart/2005/8/layout/process1"/>
    <dgm:cxn modelId="{A55F7F75-E24F-074E-87BF-3078C3C6A92E}" type="presParOf" srcId="{9FC1B926-000E-4928-A1DE-C3A98D8CED7B}" destId="{1E03E39A-71F1-404F-BAC5-FE08DD0F37C0}" srcOrd="0" destOrd="0" presId="urn:microsoft.com/office/officeart/2005/8/layout/process1"/>
    <dgm:cxn modelId="{EE369982-60F3-6447-954F-4B860EC161FA}" type="presParOf" srcId="{BE330F89-8C09-4C1D-9490-265D6595BC2A}" destId="{B65F9994-6387-4B73-9C7C-77D58DF6299D}" srcOrd="6" destOrd="0" presId="urn:microsoft.com/office/officeart/2005/8/layout/process1"/>
    <dgm:cxn modelId="{358A9142-46D0-E14D-80E9-B817453D79FD}" type="presParOf" srcId="{BE330F89-8C09-4C1D-9490-265D6595BC2A}" destId="{EDB2DF01-2C9B-4C83-847A-172ABA2F3C6E}" srcOrd="7" destOrd="0" presId="urn:microsoft.com/office/officeart/2005/8/layout/process1"/>
    <dgm:cxn modelId="{73AEF979-BAB4-5844-8E66-44E8E56CE02B}" type="presParOf" srcId="{EDB2DF01-2C9B-4C83-847A-172ABA2F3C6E}" destId="{30A4DB69-3D08-48D2-B474-955A050AC7E7}" srcOrd="0" destOrd="0" presId="urn:microsoft.com/office/officeart/2005/8/layout/process1"/>
    <dgm:cxn modelId="{3BC9F482-6098-F44F-91A0-98E32449032E}" type="presParOf" srcId="{BE330F89-8C09-4C1D-9490-265D6595BC2A}" destId="{546D3AE1-4C1D-473A-8E99-CE5E182E2404}" srcOrd="8" destOrd="0" presId="urn:microsoft.com/office/officeart/2005/8/layout/process1"/>
  </dgm:cxnLst>
  <dgm:bg>
    <a:noFill/>
  </dgm:bg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60166D5-7EAB-4F38-80F7-97693E700A6D}" type="doc">
      <dgm:prSet loTypeId="urn:microsoft.com/office/officeart/2005/8/layout/process1" loCatId="process" qsTypeId="urn:microsoft.com/office/officeart/2005/8/quickstyle/3d3" qsCatId="3D" csTypeId="urn:microsoft.com/office/officeart/2005/8/colors/accent0_3" csCatId="mainScheme" phldr="1"/>
      <dgm:spPr/>
    </dgm:pt>
    <dgm:pt modelId="{D4B4C589-499A-4D3B-9C2D-D02D4DCCB0CB}">
      <dgm:prSet phldrT="[Text]"/>
      <dgm:spPr>
        <a:solidFill>
          <a:schemeClr val="accent4"/>
        </a:solidFill>
      </dgm:spPr>
      <dgm:t>
        <a:bodyPr/>
        <a:lstStyle/>
        <a:p>
          <a:r>
            <a:rPr lang="en-US" dirty="0" smtClean="0"/>
            <a:t>Q model</a:t>
          </a:r>
          <a:endParaRPr lang="en-US" dirty="0"/>
        </a:p>
      </dgm:t>
    </dgm:pt>
    <dgm:pt modelId="{71ED7A5D-03B9-48BE-A923-22BA18826A57}" type="parTrans" cxnId="{7E558F55-50BA-434B-8165-5B18F9DF7500}">
      <dgm:prSet/>
      <dgm:spPr/>
      <dgm:t>
        <a:bodyPr/>
        <a:lstStyle/>
        <a:p>
          <a:endParaRPr lang="en-US"/>
        </a:p>
      </dgm:t>
    </dgm:pt>
    <dgm:pt modelId="{02AA270F-294F-4921-9C7A-0F6C0CF1E011}" type="sibTrans" cxnId="{7E558F55-50BA-434B-8165-5B18F9DF7500}">
      <dgm:prSet/>
      <dgm:spPr/>
      <dgm:t>
        <a:bodyPr/>
        <a:lstStyle/>
        <a:p>
          <a:endParaRPr lang="en-US"/>
        </a:p>
      </dgm:t>
    </dgm:pt>
    <dgm:pt modelId="{3C6E0DE1-D8C5-4CF6-BD65-31BDCE587B09}">
      <dgm:prSet phldrT="[Text]"/>
      <dgm:spPr>
        <a:solidFill>
          <a:schemeClr val="bg1"/>
        </a:solidFill>
      </dgm:spPr>
      <dgm:t>
        <a:bodyPr/>
        <a:lstStyle/>
        <a:p>
          <a:r>
            <a:rPr lang="en-US" dirty="0" smtClean="0"/>
            <a:t>Image</a:t>
          </a:r>
          <a:endParaRPr lang="en-US" dirty="0"/>
        </a:p>
      </dgm:t>
    </dgm:pt>
    <dgm:pt modelId="{89282A0A-D9B9-4619-9B6C-8941FDE5C176}" type="parTrans" cxnId="{4A913CB8-EB51-4502-983A-3FC1AD4A2527}">
      <dgm:prSet/>
      <dgm:spPr/>
      <dgm:t>
        <a:bodyPr/>
        <a:lstStyle/>
        <a:p>
          <a:endParaRPr lang="en-US"/>
        </a:p>
      </dgm:t>
    </dgm:pt>
    <dgm:pt modelId="{B97B8C30-090F-4718-A681-5A7C7466729A}" type="sibTrans" cxnId="{4A913CB8-EB51-4502-983A-3FC1AD4A2527}">
      <dgm:prSet/>
      <dgm:spPr/>
      <dgm:t>
        <a:bodyPr/>
        <a:lstStyle/>
        <a:p>
          <a:endParaRPr lang="en-US"/>
        </a:p>
      </dgm:t>
    </dgm:pt>
    <dgm:pt modelId="{0138FFA2-7A99-4419-961F-545EDBE663DC}">
      <dgm:prSet phldrT="[Text]"/>
      <dgm:spPr>
        <a:solidFill>
          <a:schemeClr val="bg1"/>
        </a:solidFill>
      </dgm:spPr>
      <dgm:t>
        <a:bodyPr/>
        <a:lstStyle/>
        <a:p>
          <a:r>
            <a:rPr lang="en-US" dirty="0" smtClean="0"/>
            <a:t>ΔQ model</a:t>
          </a:r>
          <a:endParaRPr lang="en-US" dirty="0"/>
        </a:p>
      </dgm:t>
    </dgm:pt>
    <dgm:pt modelId="{94E09420-E6E4-4018-8BC6-BEE869771947}" type="parTrans" cxnId="{2D018975-0A6B-478D-9A10-E32232C7D392}">
      <dgm:prSet/>
      <dgm:spPr/>
      <dgm:t>
        <a:bodyPr/>
        <a:lstStyle/>
        <a:p>
          <a:endParaRPr lang="en-US"/>
        </a:p>
      </dgm:t>
    </dgm:pt>
    <dgm:pt modelId="{556C6755-77C6-407A-9230-76034B736730}" type="sibTrans" cxnId="{2D018975-0A6B-478D-9A10-E32232C7D392}">
      <dgm:prSet/>
      <dgm:spPr/>
      <dgm:t>
        <a:bodyPr/>
        <a:lstStyle/>
        <a:p>
          <a:endParaRPr lang="en-US"/>
        </a:p>
      </dgm:t>
    </dgm:pt>
    <dgm:pt modelId="{C0DDC719-BDD8-4F53-B59E-4D92D508F102}">
      <dgm:prSet phldrT="[Text]"/>
      <dgm:spPr>
        <a:solidFill>
          <a:schemeClr val="accent4"/>
        </a:solidFill>
      </dgm:spPr>
      <dgm:t>
        <a:bodyPr/>
        <a:lstStyle/>
        <a:p>
          <a:r>
            <a:rPr lang="en-US" dirty="0" smtClean="0"/>
            <a:t>Q</a:t>
          </a:r>
          <a:r>
            <a:rPr lang="en-US" baseline="-25000" dirty="0" smtClean="0"/>
            <a:t>0</a:t>
          </a:r>
          <a:r>
            <a:rPr lang="en-US" dirty="0" smtClean="0"/>
            <a:t> model</a:t>
          </a:r>
          <a:endParaRPr lang="en-US" dirty="0"/>
        </a:p>
      </dgm:t>
    </dgm:pt>
    <dgm:pt modelId="{DAA3F318-F248-4C22-81D0-28CE693310CC}" type="parTrans" cxnId="{4496E3D8-5351-4BF1-ADE8-E99E3203FB6C}">
      <dgm:prSet/>
      <dgm:spPr/>
      <dgm:t>
        <a:bodyPr/>
        <a:lstStyle/>
        <a:p>
          <a:endParaRPr lang="en-US"/>
        </a:p>
      </dgm:t>
    </dgm:pt>
    <dgm:pt modelId="{8FC6B64F-FDDA-4127-ACEA-CA370FC7E921}" type="sibTrans" cxnId="{4496E3D8-5351-4BF1-ADE8-E99E3203FB6C}">
      <dgm:prSet/>
      <dgm:spPr>
        <a:solidFill>
          <a:schemeClr val="accent4"/>
        </a:solidFill>
      </dgm:spPr>
      <dgm:t>
        <a:bodyPr/>
        <a:lstStyle/>
        <a:p>
          <a:endParaRPr lang="en-US"/>
        </a:p>
      </dgm:t>
    </dgm:pt>
    <dgm:pt modelId="{868497BB-7126-48BF-B2D7-0675E5BC606A}">
      <dgm:prSet phldrT="[Text]"/>
      <dgm:spPr>
        <a:solidFill>
          <a:schemeClr val="bg1"/>
        </a:solidFill>
      </dgm:spPr>
      <dgm:t>
        <a:bodyPr/>
        <a:lstStyle/>
        <a:p>
          <a:r>
            <a:rPr lang="en-US" dirty="0" smtClean="0"/>
            <a:t>Q effects</a:t>
          </a:r>
          <a:endParaRPr lang="en-US" dirty="0"/>
        </a:p>
      </dgm:t>
    </dgm:pt>
    <dgm:pt modelId="{C142BE42-C50E-47FA-936E-21B389584DEB}" type="sibTrans" cxnId="{8A2156BD-477A-400F-A875-1B51B15FD024}">
      <dgm:prSet/>
      <dgm:spPr/>
      <dgm:t>
        <a:bodyPr/>
        <a:lstStyle/>
        <a:p>
          <a:endParaRPr lang="en-US"/>
        </a:p>
      </dgm:t>
    </dgm:pt>
    <dgm:pt modelId="{4695D9D2-BC6C-4093-AA33-A92EC47A57FF}" type="parTrans" cxnId="{8A2156BD-477A-400F-A875-1B51B15FD024}">
      <dgm:prSet/>
      <dgm:spPr/>
      <dgm:t>
        <a:bodyPr/>
        <a:lstStyle/>
        <a:p>
          <a:endParaRPr lang="en-US"/>
        </a:p>
      </dgm:t>
    </dgm:pt>
    <dgm:pt modelId="{BE330F89-8C09-4C1D-9490-265D6595BC2A}" type="pres">
      <dgm:prSet presAssocID="{460166D5-7EAB-4F38-80F7-97693E700A6D}" presName="Name0" presStyleCnt="0">
        <dgm:presLayoutVars>
          <dgm:dir/>
          <dgm:resizeHandles val="exact"/>
        </dgm:presLayoutVars>
      </dgm:prSet>
      <dgm:spPr/>
    </dgm:pt>
    <dgm:pt modelId="{522C59AF-BE37-41AC-82E2-27132A311A7B}" type="pres">
      <dgm:prSet presAssocID="{C0DDC719-BDD8-4F53-B59E-4D92D508F102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8D853C1-17EE-45A2-8989-6CC24C98A297}" type="pres">
      <dgm:prSet presAssocID="{8FC6B64F-FDDA-4127-ACEA-CA370FC7E921}" presName="sibTrans" presStyleLbl="sibTrans2D1" presStyleIdx="0" presStyleCnt="4"/>
      <dgm:spPr/>
      <dgm:t>
        <a:bodyPr/>
        <a:lstStyle/>
        <a:p>
          <a:endParaRPr lang="en-US"/>
        </a:p>
      </dgm:t>
    </dgm:pt>
    <dgm:pt modelId="{7296D858-5C08-489B-97AC-4E56714B9EC2}" type="pres">
      <dgm:prSet presAssocID="{8FC6B64F-FDDA-4127-ACEA-CA370FC7E921}" presName="connectorText" presStyleLbl="sibTrans2D1" presStyleIdx="0" presStyleCnt="4"/>
      <dgm:spPr/>
      <dgm:t>
        <a:bodyPr/>
        <a:lstStyle/>
        <a:p>
          <a:endParaRPr lang="en-US"/>
        </a:p>
      </dgm:t>
    </dgm:pt>
    <dgm:pt modelId="{B6EB45F3-4DC7-4E81-9E73-ACAC2AA31421}" type="pres">
      <dgm:prSet presAssocID="{D4B4C589-499A-4D3B-9C2D-D02D4DCCB0CB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640D177-49BA-4DFF-9F90-5A7C55261DB7}" type="pres">
      <dgm:prSet presAssocID="{02AA270F-294F-4921-9C7A-0F6C0CF1E011}" presName="sibTrans" presStyleLbl="sibTrans2D1" presStyleIdx="1" presStyleCnt="4"/>
      <dgm:spPr/>
      <dgm:t>
        <a:bodyPr/>
        <a:lstStyle/>
        <a:p>
          <a:endParaRPr lang="en-US"/>
        </a:p>
      </dgm:t>
    </dgm:pt>
    <dgm:pt modelId="{C73F74B6-D9BB-49BC-9B39-27034D03FECE}" type="pres">
      <dgm:prSet presAssocID="{02AA270F-294F-4921-9C7A-0F6C0CF1E011}" presName="connectorText" presStyleLbl="sibTrans2D1" presStyleIdx="1" presStyleCnt="4"/>
      <dgm:spPr/>
      <dgm:t>
        <a:bodyPr/>
        <a:lstStyle/>
        <a:p>
          <a:endParaRPr lang="en-US"/>
        </a:p>
      </dgm:t>
    </dgm:pt>
    <dgm:pt modelId="{AED4F300-94E1-4275-A76D-7ADC81FD4553}" type="pres">
      <dgm:prSet presAssocID="{3C6E0DE1-D8C5-4CF6-BD65-31BDCE587B09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FC1B926-000E-4928-A1DE-C3A98D8CED7B}" type="pres">
      <dgm:prSet presAssocID="{B97B8C30-090F-4718-A681-5A7C7466729A}" presName="sibTrans" presStyleLbl="sibTrans2D1" presStyleIdx="2" presStyleCnt="4"/>
      <dgm:spPr/>
      <dgm:t>
        <a:bodyPr/>
        <a:lstStyle/>
        <a:p>
          <a:endParaRPr lang="en-US"/>
        </a:p>
      </dgm:t>
    </dgm:pt>
    <dgm:pt modelId="{1E03E39A-71F1-404F-BAC5-FE08DD0F37C0}" type="pres">
      <dgm:prSet presAssocID="{B97B8C30-090F-4718-A681-5A7C7466729A}" presName="connectorText" presStyleLbl="sibTrans2D1" presStyleIdx="2" presStyleCnt="4"/>
      <dgm:spPr/>
      <dgm:t>
        <a:bodyPr/>
        <a:lstStyle/>
        <a:p>
          <a:endParaRPr lang="en-US"/>
        </a:p>
      </dgm:t>
    </dgm:pt>
    <dgm:pt modelId="{B65F9994-6387-4B73-9C7C-77D58DF6299D}" type="pres">
      <dgm:prSet presAssocID="{868497BB-7126-48BF-B2D7-0675E5BC606A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DB2DF01-2C9B-4C83-847A-172ABA2F3C6E}" type="pres">
      <dgm:prSet presAssocID="{C142BE42-C50E-47FA-936E-21B389584DEB}" presName="sibTrans" presStyleLbl="sibTrans2D1" presStyleIdx="3" presStyleCnt="4"/>
      <dgm:spPr/>
      <dgm:t>
        <a:bodyPr/>
        <a:lstStyle/>
        <a:p>
          <a:endParaRPr lang="en-US"/>
        </a:p>
      </dgm:t>
    </dgm:pt>
    <dgm:pt modelId="{30A4DB69-3D08-48D2-B474-955A050AC7E7}" type="pres">
      <dgm:prSet presAssocID="{C142BE42-C50E-47FA-936E-21B389584DEB}" presName="connectorText" presStyleLbl="sibTrans2D1" presStyleIdx="3" presStyleCnt="4"/>
      <dgm:spPr/>
      <dgm:t>
        <a:bodyPr/>
        <a:lstStyle/>
        <a:p>
          <a:endParaRPr lang="en-US"/>
        </a:p>
      </dgm:t>
    </dgm:pt>
    <dgm:pt modelId="{546D3AE1-4C1D-473A-8E99-CE5E182E2404}" type="pres">
      <dgm:prSet presAssocID="{0138FFA2-7A99-4419-961F-545EDBE663DC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7615E3B4-CC42-BD4E-8968-4DA12B6ABE1A}" type="presOf" srcId="{460166D5-7EAB-4F38-80F7-97693E700A6D}" destId="{BE330F89-8C09-4C1D-9490-265D6595BC2A}" srcOrd="0" destOrd="0" presId="urn:microsoft.com/office/officeart/2005/8/layout/process1"/>
    <dgm:cxn modelId="{C320C804-1FCA-FA4F-905A-DA9BF962C8FF}" type="presOf" srcId="{C142BE42-C50E-47FA-936E-21B389584DEB}" destId="{30A4DB69-3D08-48D2-B474-955A050AC7E7}" srcOrd="1" destOrd="0" presId="urn:microsoft.com/office/officeart/2005/8/layout/process1"/>
    <dgm:cxn modelId="{4496E3D8-5351-4BF1-ADE8-E99E3203FB6C}" srcId="{460166D5-7EAB-4F38-80F7-97693E700A6D}" destId="{C0DDC719-BDD8-4F53-B59E-4D92D508F102}" srcOrd="0" destOrd="0" parTransId="{DAA3F318-F248-4C22-81D0-28CE693310CC}" sibTransId="{8FC6B64F-FDDA-4127-ACEA-CA370FC7E921}"/>
    <dgm:cxn modelId="{18251A04-F3A7-584D-980A-A708D13E42F4}" type="presOf" srcId="{8FC6B64F-FDDA-4127-ACEA-CA370FC7E921}" destId="{7296D858-5C08-489B-97AC-4E56714B9EC2}" srcOrd="1" destOrd="0" presId="urn:microsoft.com/office/officeart/2005/8/layout/process1"/>
    <dgm:cxn modelId="{B173E84F-93D8-3F41-B447-62539292C45D}" type="presOf" srcId="{3C6E0DE1-D8C5-4CF6-BD65-31BDCE587B09}" destId="{AED4F300-94E1-4275-A76D-7ADC81FD4553}" srcOrd="0" destOrd="0" presId="urn:microsoft.com/office/officeart/2005/8/layout/process1"/>
    <dgm:cxn modelId="{2D018975-0A6B-478D-9A10-E32232C7D392}" srcId="{460166D5-7EAB-4F38-80F7-97693E700A6D}" destId="{0138FFA2-7A99-4419-961F-545EDBE663DC}" srcOrd="4" destOrd="0" parTransId="{94E09420-E6E4-4018-8BC6-BEE869771947}" sibTransId="{556C6755-77C6-407A-9230-76034B736730}"/>
    <dgm:cxn modelId="{7E558F55-50BA-434B-8165-5B18F9DF7500}" srcId="{460166D5-7EAB-4F38-80F7-97693E700A6D}" destId="{D4B4C589-499A-4D3B-9C2D-D02D4DCCB0CB}" srcOrd="1" destOrd="0" parTransId="{71ED7A5D-03B9-48BE-A923-22BA18826A57}" sibTransId="{02AA270F-294F-4921-9C7A-0F6C0CF1E011}"/>
    <dgm:cxn modelId="{F6D0AE20-F7C2-1D4A-9337-0868717B6F6C}" type="presOf" srcId="{868497BB-7126-48BF-B2D7-0675E5BC606A}" destId="{B65F9994-6387-4B73-9C7C-77D58DF6299D}" srcOrd="0" destOrd="0" presId="urn:microsoft.com/office/officeart/2005/8/layout/process1"/>
    <dgm:cxn modelId="{1F22DFFB-F266-EF4B-AD27-3BA081B9031B}" type="presOf" srcId="{02AA270F-294F-4921-9C7A-0F6C0CF1E011}" destId="{1640D177-49BA-4DFF-9F90-5A7C55261DB7}" srcOrd="0" destOrd="0" presId="urn:microsoft.com/office/officeart/2005/8/layout/process1"/>
    <dgm:cxn modelId="{752D8EB8-7677-4E47-B953-85DD1336887D}" type="presOf" srcId="{B97B8C30-090F-4718-A681-5A7C7466729A}" destId="{9FC1B926-000E-4928-A1DE-C3A98D8CED7B}" srcOrd="0" destOrd="0" presId="urn:microsoft.com/office/officeart/2005/8/layout/process1"/>
    <dgm:cxn modelId="{2BA5AA24-E54C-6F4B-9960-0BA299F77DB6}" type="presOf" srcId="{0138FFA2-7A99-4419-961F-545EDBE663DC}" destId="{546D3AE1-4C1D-473A-8E99-CE5E182E2404}" srcOrd="0" destOrd="0" presId="urn:microsoft.com/office/officeart/2005/8/layout/process1"/>
    <dgm:cxn modelId="{4A913CB8-EB51-4502-983A-3FC1AD4A2527}" srcId="{460166D5-7EAB-4F38-80F7-97693E700A6D}" destId="{3C6E0DE1-D8C5-4CF6-BD65-31BDCE587B09}" srcOrd="2" destOrd="0" parTransId="{89282A0A-D9B9-4619-9B6C-8941FDE5C176}" sibTransId="{B97B8C30-090F-4718-A681-5A7C7466729A}"/>
    <dgm:cxn modelId="{67D6E172-D58A-EE4C-886C-6DA784CD2EED}" type="presOf" srcId="{02AA270F-294F-4921-9C7A-0F6C0CF1E011}" destId="{C73F74B6-D9BB-49BC-9B39-27034D03FECE}" srcOrd="1" destOrd="0" presId="urn:microsoft.com/office/officeart/2005/8/layout/process1"/>
    <dgm:cxn modelId="{39FABCCD-9BDD-EE4B-AB71-D431F1D9614D}" type="presOf" srcId="{D4B4C589-499A-4D3B-9C2D-D02D4DCCB0CB}" destId="{B6EB45F3-4DC7-4E81-9E73-ACAC2AA31421}" srcOrd="0" destOrd="0" presId="urn:microsoft.com/office/officeart/2005/8/layout/process1"/>
    <dgm:cxn modelId="{8A2156BD-477A-400F-A875-1B51B15FD024}" srcId="{460166D5-7EAB-4F38-80F7-97693E700A6D}" destId="{868497BB-7126-48BF-B2D7-0675E5BC606A}" srcOrd="3" destOrd="0" parTransId="{4695D9D2-BC6C-4093-AA33-A92EC47A57FF}" sibTransId="{C142BE42-C50E-47FA-936E-21B389584DEB}"/>
    <dgm:cxn modelId="{AE993C5B-6D99-FC47-8988-78FFBFE55E0E}" type="presOf" srcId="{C0DDC719-BDD8-4F53-B59E-4D92D508F102}" destId="{522C59AF-BE37-41AC-82E2-27132A311A7B}" srcOrd="0" destOrd="0" presId="urn:microsoft.com/office/officeart/2005/8/layout/process1"/>
    <dgm:cxn modelId="{3E479B48-6C78-ED49-B983-54F2A1D2E4D2}" type="presOf" srcId="{B97B8C30-090F-4718-A681-5A7C7466729A}" destId="{1E03E39A-71F1-404F-BAC5-FE08DD0F37C0}" srcOrd="1" destOrd="0" presId="urn:microsoft.com/office/officeart/2005/8/layout/process1"/>
    <dgm:cxn modelId="{7E225D59-7368-DB49-A16E-E37C236A196F}" type="presOf" srcId="{8FC6B64F-FDDA-4127-ACEA-CA370FC7E921}" destId="{88D853C1-17EE-45A2-8989-6CC24C98A297}" srcOrd="0" destOrd="0" presId="urn:microsoft.com/office/officeart/2005/8/layout/process1"/>
    <dgm:cxn modelId="{55DBEAE4-A966-4B46-96F3-299C3A33C281}" type="presOf" srcId="{C142BE42-C50E-47FA-936E-21B389584DEB}" destId="{EDB2DF01-2C9B-4C83-847A-172ABA2F3C6E}" srcOrd="0" destOrd="0" presId="urn:microsoft.com/office/officeart/2005/8/layout/process1"/>
    <dgm:cxn modelId="{DF9B17C0-76F9-A94E-AEB3-87513975AB8B}" type="presParOf" srcId="{BE330F89-8C09-4C1D-9490-265D6595BC2A}" destId="{522C59AF-BE37-41AC-82E2-27132A311A7B}" srcOrd="0" destOrd="0" presId="urn:microsoft.com/office/officeart/2005/8/layout/process1"/>
    <dgm:cxn modelId="{0FCBAE9D-3133-7F47-96AC-D1614586778C}" type="presParOf" srcId="{BE330F89-8C09-4C1D-9490-265D6595BC2A}" destId="{88D853C1-17EE-45A2-8989-6CC24C98A297}" srcOrd="1" destOrd="0" presId="urn:microsoft.com/office/officeart/2005/8/layout/process1"/>
    <dgm:cxn modelId="{15B29ACB-8224-5B4D-9D63-F6EFE7C3D4F6}" type="presParOf" srcId="{88D853C1-17EE-45A2-8989-6CC24C98A297}" destId="{7296D858-5C08-489B-97AC-4E56714B9EC2}" srcOrd="0" destOrd="0" presId="urn:microsoft.com/office/officeart/2005/8/layout/process1"/>
    <dgm:cxn modelId="{05F069F2-45F8-3648-8ED6-574E24FE076B}" type="presParOf" srcId="{BE330F89-8C09-4C1D-9490-265D6595BC2A}" destId="{B6EB45F3-4DC7-4E81-9E73-ACAC2AA31421}" srcOrd="2" destOrd="0" presId="urn:microsoft.com/office/officeart/2005/8/layout/process1"/>
    <dgm:cxn modelId="{17DC054C-2CC1-E44B-AEE7-67B65DA4BA41}" type="presParOf" srcId="{BE330F89-8C09-4C1D-9490-265D6595BC2A}" destId="{1640D177-49BA-4DFF-9F90-5A7C55261DB7}" srcOrd="3" destOrd="0" presId="urn:microsoft.com/office/officeart/2005/8/layout/process1"/>
    <dgm:cxn modelId="{D2448B4E-C91D-8549-B30B-96866120A139}" type="presParOf" srcId="{1640D177-49BA-4DFF-9F90-5A7C55261DB7}" destId="{C73F74B6-D9BB-49BC-9B39-27034D03FECE}" srcOrd="0" destOrd="0" presId="urn:microsoft.com/office/officeart/2005/8/layout/process1"/>
    <dgm:cxn modelId="{7BEA138B-8969-B842-99AB-C62469CD7812}" type="presParOf" srcId="{BE330F89-8C09-4C1D-9490-265D6595BC2A}" destId="{AED4F300-94E1-4275-A76D-7ADC81FD4553}" srcOrd="4" destOrd="0" presId="urn:microsoft.com/office/officeart/2005/8/layout/process1"/>
    <dgm:cxn modelId="{BA7D9396-E2F7-3248-8BF6-895BB0B9503D}" type="presParOf" srcId="{BE330F89-8C09-4C1D-9490-265D6595BC2A}" destId="{9FC1B926-000E-4928-A1DE-C3A98D8CED7B}" srcOrd="5" destOrd="0" presId="urn:microsoft.com/office/officeart/2005/8/layout/process1"/>
    <dgm:cxn modelId="{F58F3E03-97EA-2D49-8587-91EC0A0B6472}" type="presParOf" srcId="{9FC1B926-000E-4928-A1DE-C3A98D8CED7B}" destId="{1E03E39A-71F1-404F-BAC5-FE08DD0F37C0}" srcOrd="0" destOrd="0" presId="urn:microsoft.com/office/officeart/2005/8/layout/process1"/>
    <dgm:cxn modelId="{4F9FA876-A522-D746-8D87-963FCC4FBBCA}" type="presParOf" srcId="{BE330F89-8C09-4C1D-9490-265D6595BC2A}" destId="{B65F9994-6387-4B73-9C7C-77D58DF6299D}" srcOrd="6" destOrd="0" presId="urn:microsoft.com/office/officeart/2005/8/layout/process1"/>
    <dgm:cxn modelId="{AB8A4660-407E-384B-82D9-9795E3BA9201}" type="presParOf" srcId="{BE330F89-8C09-4C1D-9490-265D6595BC2A}" destId="{EDB2DF01-2C9B-4C83-847A-172ABA2F3C6E}" srcOrd="7" destOrd="0" presId="urn:microsoft.com/office/officeart/2005/8/layout/process1"/>
    <dgm:cxn modelId="{FCC978CA-6BF0-AF4E-83C7-9E80C532D181}" type="presParOf" srcId="{EDB2DF01-2C9B-4C83-847A-172ABA2F3C6E}" destId="{30A4DB69-3D08-48D2-B474-955A050AC7E7}" srcOrd="0" destOrd="0" presId="urn:microsoft.com/office/officeart/2005/8/layout/process1"/>
    <dgm:cxn modelId="{B1B8C37E-14CA-D64B-B471-C1FA88BE7378}" type="presParOf" srcId="{BE330F89-8C09-4C1D-9490-265D6595BC2A}" destId="{546D3AE1-4C1D-473A-8E99-CE5E182E2404}" srcOrd="8" destOrd="0" presId="urn:microsoft.com/office/officeart/2005/8/layout/process1"/>
  </dgm:cxnLst>
  <dgm:bg>
    <a:noFill/>
  </dgm:bg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60166D5-7EAB-4F38-80F7-97693E700A6D}" type="doc">
      <dgm:prSet loTypeId="urn:microsoft.com/office/officeart/2005/8/layout/process1" loCatId="process" qsTypeId="urn:microsoft.com/office/officeart/2005/8/quickstyle/3d3" qsCatId="3D" csTypeId="urn:microsoft.com/office/officeart/2005/8/colors/accent0_3" csCatId="mainScheme" phldr="1"/>
      <dgm:spPr/>
    </dgm:pt>
    <dgm:pt modelId="{D4B4C589-499A-4D3B-9C2D-D02D4DCCB0CB}">
      <dgm:prSet phldrT="[Text]"/>
      <dgm:spPr>
        <a:solidFill>
          <a:schemeClr val="accent4"/>
        </a:solidFill>
      </dgm:spPr>
      <dgm:t>
        <a:bodyPr/>
        <a:lstStyle/>
        <a:p>
          <a:r>
            <a:rPr lang="en-US" dirty="0" smtClean="0"/>
            <a:t>Q model</a:t>
          </a:r>
          <a:endParaRPr lang="en-US" dirty="0"/>
        </a:p>
      </dgm:t>
    </dgm:pt>
    <dgm:pt modelId="{71ED7A5D-03B9-48BE-A923-22BA18826A57}" type="parTrans" cxnId="{7E558F55-50BA-434B-8165-5B18F9DF7500}">
      <dgm:prSet/>
      <dgm:spPr/>
      <dgm:t>
        <a:bodyPr/>
        <a:lstStyle/>
        <a:p>
          <a:endParaRPr lang="en-US"/>
        </a:p>
      </dgm:t>
    </dgm:pt>
    <dgm:pt modelId="{02AA270F-294F-4921-9C7A-0F6C0CF1E011}" type="sibTrans" cxnId="{7E558F55-50BA-434B-8165-5B18F9DF7500}">
      <dgm:prSet/>
      <dgm:spPr>
        <a:solidFill>
          <a:schemeClr val="accent4"/>
        </a:solidFill>
      </dgm:spPr>
      <dgm:t>
        <a:bodyPr/>
        <a:lstStyle/>
        <a:p>
          <a:endParaRPr lang="en-US"/>
        </a:p>
      </dgm:t>
    </dgm:pt>
    <dgm:pt modelId="{3C6E0DE1-D8C5-4CF6-BD65-31BDCE587B09}">
      <dgm:prSet phldrT="[Text]"/>
      <dgm:spPr>
        <a:solidFill>
          <a:schemeClr val="accent4"/>
        </a:solidFill>
      </dgm:spPr>
      <dgm:t>
        <a:bodyPr/>
        <a:lstStyle/>
        <a:p>
          <a:r>
            <a:rPr lang="en-US" dirty="0" smtClean="0"/>
            <a:t>Image</a:t>
          </a:r>
          <a:endParaRPr lang="en-US" dirty="0"/>
        </a:p>
      </dgm:t>
    </dgm:pt>
    <dgm:pt modelId="{89282A0A-D9B9-4619-9B6C-8941FDE5C176}" type="parTrans" cxnId="{4A913CB8-EB51-4502-983A-3FC1AD4A2527}">
      <dgm:prSet/>
      <dgm:spPr/>
      <dgm:t>
        <a:bodyPr/>
        <a:lstStyle/>
        <a:p>
          <a:endParaRPr lang="en-US"/>
        </a:p>
      </dgm:t>
    </dgm:pt>
    <dgm:pt modelId="{B97B8C30-090F-4718-A681-5A7C7466729A}" type="sibTrans" cxnId="{4A913CB8-EB51-4502-983A-3FC1AD4A2527}">
      <dgm:prSet/>
      <dgm:spPr/>
      <dgm:t>
        <a:bodyPr/>
        <a:lstStyle/>
        <a:p>
          <a:endParaRPr lang="en-US"/>
        </a:p>
      </dgm:t>
    </dgm:pt>
    <dgm:pt modelId="{0138FFA2-7A99-4419-961F-545EDBE663DC}">
      <dgm:prSet phldrT="[Text]"/>
      <dgm:spPr>
        <a:solidFill>
          <a:schemeClr val="bg1"/>
        </a:solidFill>
      </dgm:spPr>
      <dgm:t>
        <a:bodyPr/>
        <a:lstStyle/>
        <a:p>
          <a:r>
            <a:rPr lang="en-US" dirty="0" smtClean="0"/>
            <a:t>ΔQ model</a:t>
          </a:r>
          <a:endParaRPr lang="en-US" dirty="0"/>
        </a:p>
      </dgm:t>
    </dgm:pt>
    <dgm:pt modelId="{94E09420-E6E4-4018-8BC6-BEE869771947}" type="parTrans" cxnId="{2D018975-0A6B-478D-9A10-E32232C7D392}">
      <dgm:prSet/>
      <dgm:spPr/>
      <dgm:t>
        <a:bodyPr/>
        <a:lstStyle/>
        <a:p>
          <a:endParaRPr lang="en-US"/>
        </a:p>
      </dgm:t>
    </dgm:pt>
    <dgm:pt modelId="{556C6755-77C6-407A-9230-76034B736730}" type="sibTrans" cxnId="{2D018975-0A6B-478D-9A10-E32232C7D392}">
      <dgm:prSet/>
      <dgm:spPr/>
      <dgm:t>
        <a:bodyPr/>
        <a:lstStyle/>
        <a:p>
          <a:endParaRPr lang="en-US"/>
        </a:p>
      </dgm:t>
    </dgm:pt>
    <dgm:pt modelId="{C0DDC719-BDD8-4F53-B59E-4D92D508F102}">
      <dgm:prSet phldrT="[Text]"/>
      <dgm:spPr>
        <a:solidFill>
          <a:schemeClr val="bg1"/>
        </a:solidFill>
      </dgm:spPr>
      <dgm:t>
        <a:bodyPr/>
        <a:lstStyle/>
        <a:p>
          <a:r>
            <a:rPr lang="en-US" dirty="0" smtClean="0"/>
            <a:t>Q</a:t>
          </a:r>
          <a:r>
            <a:rPr lang="en-US" baseline="-25000" dirty="0" smtClean="0"/>
            <a:t>0</a:t>
          </a:r>
          <a:r>
            <a:rPr lang="en-US" dirty="0" smtClean="0"/>
            <a:t> model</a:t>
          </a:r>
          <a:endParaRPr lang="en-US" dirty="0"/>
        </a:p>
      </dgm:t>
    </dgm:pt>
    <dgm:pt modelId="{DAA3F318-F248-4C22-81D0-28CE693310CC}" type="parTrans" cxnId="{4496E3D8-5351-4BF1-ADE8-E99E3203FB6C}">
      <dgm:prSet/>
      <dgm:spPr/>
      <dgm:t>
        <a:bodyPr/>
        <a:lstStyle/>
        <a:p>
          <a:endParaRPr lang="en-US"/>
        </a:p>
      </dgm:t>
    </dgm:pt>
    <dgm:pt modelId="{8FC6B64F-FDDA-4127-ACEA-CA370FC7E921}" type="sibTrans" cxnId="{4496E3D8-5351-4BF1-ADE8-E99E3203FB6C}">
      <dgm:prSet/>
      <dgm:spPr/>
      <dgm:t>
        <a:bodyPr/>
        <a:lstStyle/>
        <a:p>
          <a:endParaRPr lang="en-US"/>
        </a:p>
      </dgm:t>
    </dgm:pt>
    <dgm:pt modelId="{868497BB-7126-48BF-B2D7-0675E5BC606A}">
      <dgm:prSet phldrT="[Text]"/>
      <dgm:spPr>
        <a:solidFill>
          <a:schemeClr val="bg1"/>
        </a:solidFill>
      </dgm:spPr>
      <dgm:t>
        <a:bodyPr/>
        <a:lstStyle/>
        <a:p>
          <a:r>
            <a:rPr lang="en-US" dirty="0" smtClean="0"/>
            <a:t>Q effects</a:t>
          </a:r>
          <a:endParaRPr lang="en-US" dirty="0"/>
        </a:p>
      </dgm:t>
    </dgm:pt>
    <dgm:pt modelId="{C142BE42-C50E-47FA-936E-21B389584DEB}" type="sibTrans" cxnId="{8A2156BD-477A-400F-A875-1B51B15FD024}">
      <dgm:prSet/>
      <dgm:spPr/>
      <dgm:t>
        <a:bodyPr/>
        <a:lstStyle/>
        <a:p>
          <a:endParaRPr lang="en-US"/>
        </a:p>
      </dgm:t>
    </dgm:pt>
    <dgm:pt modelId="{4695D9D2-BC6C-4093-AA33-A92EC47A57FF}" type="parTrans" cxnId="{8A2156BD-477A-400F-A875-1B51B15FD024}">
      <dgm:prSet/>
      <dgm:spPr/>
      <dgm:t>
        <a:bodyPr/>
        <a:lstStyle/>
        <a:p>
          <a:endParaRPr lang="en-US"/>
        </a:p>
      </dgm:t>
    </dgm:pt>
    <dgm:pt modelId="{BE330F89-8C09-4C1D-9490-265D6595BC2A}" type="pres">
      <dgm:prSet presAssocID="{460166D5-7EAB-4F38-80F7-97693E700A6D}" presName="Name0" presStyleCnt="0">
        <dgm:presLayoutVars>
          <dgm:dir/>
          <dgm:resizeHandles val="exact"/>
        </dgm:presLayoutVars>
      </dgm:prSet>
      <dgm:spPr/>
    </dgm:pt>
    <dgm:pt modelId="{522C59AF-BE37-41AC-82E2-27132A311A7B}" type="pres">
      <dgm:prSet presAssocID="{C0DDC719-BDD8-4F53-B59E-4D92D508F102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8D853C1-17EE-45A2-8989-6CC24C98A297}" type="pres">
      <dgm:prSet presAssocID="{8FC6B64F-FDDA-4127-ACEA-CA370FC7E921}" presName="sibTrans" presStyleLbl="sibTrans2D1" presStyleIdx="0" presStyleCnt="4"/>
      <dgm:spPr/>
      <dgm:t>
        <a:bodyPr/>
        <a:lstStyle/>
        <a:p>
          <a:endParaRPr lang="en-US"/>
        </a:p>
      </dgm:t>
    </dgm:pt>
    <dgm:pt modelId="{7296D858-5C08-489B-97AC-4E56714B9EC2}" type="pres">
      <dgm:prSet presAssocID="{8FC6B64F-FDDA-4127-ACEA-CA370FC7E921}" presName="connectorText" presStyleLbl="sibTrans2D1" presStyleIdx="0" presStyleCnt="4"/>
      <dgm:spPr/>
      <dgm:t>
        <a:bodyPr/>
        <a:lstStyle/>
        <a:p>
          <a:endParaRPr lang="en-US"/>
        </a:p>
      </dgm:t>
    </dgm:pt>
    <dgm:pt modelId="{B6EB45F3-4DC7-4E81-9E73-ACAC2AA31421}" type="pres">
      <dgm:prSet presAssocID="{D4B4C589-499A-4D3B-9C2D-D02D4DCCB0CB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640D177-49BA-4DFF-9F90-5A7C55261DB7}" type="pres">
      <dgm:prSet presAssocID="{02AA270F-294F-4921-9C7A-0F6C0CF1E011}" presName="sibTrans" presStyleLbl="sibTrans2D1" presStyleIdx="1" presStyleCnt="4"/>
      <dgm:spPr/>
      <dgm:t>
        <a:bodyPr/>
        <a:lstStyle/>
        <a:p>
          <a:endParaRPr lang="en-US"/>
        </a:p>
      </dgm:t>
    </dgm:pt>
    <dgm:pt modelId="{C73F74B6-D9BB-49BC-9B39-27034D03FECE}" type="pres">
      <dgm:prSet presAssocID="{02AA270F-294F-4921-9C7A-0F6C0CF1E011}" presName="connectorText" presStyleLbl="sibTrans2D1" presStyleIdx="1" presStyleCnt="4"/>
      <dgm:spPr/>
      <dgm:t>
        <a:bodyPr/>
        <a:lstStyle/>
        <a:p>
          <a:endParaRPr lang="en-US"/>
        </a:p>
      </dgm:t>
    </dgm:pt>
    <dgm:pt modelId="{AED4F300-94E1-4275-A76D-7ADC81FD4553}" type="pres">
      <dgm:prSet presAssocID="{3C6E0DE1-D8C5-4CF6-BD65-31BDCE587B09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FC1B926-000E-4928-A1DE-C3A98D8CED7B}" type="pres">
      <dgm:prSet presAssocID="{B97B8C30-090F-4718-A681-5A7C7466729A}" presName="sibTrans" presStyleLbl="sibTrans2D1" presStyleIdx="2" presStyleCnt="4"/>
      <dgm:spPr/>
      <dgm:t>
        <a:bodyPr/>
        <a:lstStyle/>
        <a:p>
          <a:endParaRPr lang="en-US"/>
        </a:p>
      </dgm:t>
    </dgm:pt>
    <dgm:pt modelId="{1E03E39A-71F1-404F-BAC5-FE08DD0F37C0}" type="pres">
      <dgm:prSet presAssocID="{B97B8C30-090F-4718-A681-5A7C7466729A}" presName="connectorText" presStyleLbl="sibTrans2D1" presStyleIdx="2" presStyleCnt="4"/>
      <dgm:spPr/>
      <dgm:t>
        <a:bodyPr/>
        <a:lstStyle/>
        <a:p>
          <a:endParaRPr lang="en-US"/>
        </a:p>
      </dgm:t>
    </dgm:pt>
    <dgm:pt modelId="{B65F9994-6387-4B73-9C7C-77D58DF6299D}" type="pres">
      <dgm:prSet presAssocID="{868497BB-7126-48BF-B2D7-0675E5BC606A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DB2DF01-2C9B-4C83-847A-172ABA2F3C6E}" type="pres">
      <dgm:prSet presAssocID="{C142BE42-C50E-47FA-936E-21B389584DEB}" presName="sibTrans" presStyleLbl="sibTrans2D1" presStyleIdx="3" presStyleCnt="4"/>
      <dgm:spPr/>
      <dgm:t>
        <a:bodyPr/>
        <a:lstStyle/>
        <a:p>
          <a:endParaRPr lang="en-US"/>
        </a:p>
      </dgm:t>
    </dgm:pt>
    <dgm:pt modelId="{30A4DB69-3D08-48D2-B474-955A050AC7E7}" type="pres">
      <dgm:prSet presAssocID="{C142BE42-C50E-47FA-936E-21B389584DEB}" presName="connectorText" presStyleLbl="sibTrans2D1" presStyleIdx="3" presStyleCnt="4"/>
      <dgm:spPr/>
      <dgm:t>
        <a:bodyPr/>
        <a:lstStyle/>
        <a:p>
          <a:endParaRPr lang="en-US"/>
        </a:p>
      </dgm:t>
    </dgm:pt>
    <dgm:pt modelId="{546D3AE1-4C1D-473A-8E99-CE5E182E2404}" type="pres">
      <dgm:prSet presAssocID="{0138FFA2-7A99-4419-961F-545EDBE663DC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4618C32-A108-7845-893B-C3878D751D73}" type="presOf" srcId="{B97B8C30-090F-4718-A681-5A7C7466729A}" destId="{9FC1B926-000E-4928-A1DE-C3A98D8CED7B}" srcOrd="0" destOrd="0" presId="urn:microsoft.com/office/officeart/2005/8/layout/process1"/>
    <dgm:cxn modelId="{77BE0245-2D23-2747-ADE0-D8E0528D4ACE}" type="presOf" srcId="{868497BB-7126-48BF-B2D7-0675E5BC606A}" destId="{B65F9994-6387-4B73-9C7C-77D58DF6299D}" srcOrd="0" destOrd="0" presId="urn:microsoft.com/office/officeart/2005/8/layout/process1"/>
    <dgm:cxn modelId="{4496E3D8-5351-4BF1-ADE8-E99E3203FB6C}" srcId="{460166D5-7EAB-4F38-80F7-97693E700A6D}" destId="{C0DDC719-BDD8-4F53-B59E-4D92D508F102}" srcOrd="0" destOrd="0" parTransId="{DAA3F318-F248-4C22-81D0-28CE693310CC}" sibTransId="{8FC6B64F-FDDA-4127-ACEA-CA370FC7E921}"/>
    <dgm:cxn modelId="{08192CB1-1BA6-4F44-AB06-0F86204FAB6F}" type="presOf" srcId="{02AA270F-294F-4921-9C7A-0F6C0CF1E011}" destId="{1640D177-49BA-4DFF-9F90-5A7C55261DB7}" srcOrd="0" destOrd="0" presId="urn:microsoft.com/office/officeart/2005/8/layout/process1"/>
    <dgm:cxn modelId="{2D018975-0A6B-478D-9A10-E32232C7D392}" srcId="{460166D5-7EAB-4F38-80F7-97693E700A6D}" destId="{0138FFA2-7A99-4419-961F-545EDBE663DC}" srcOrd="4" destOrd="0" parTransId="{94E09420-E6E4-4018-8BC6-BEE869771947}" sibTransId="{556C6755-77C6-407A-9230-76034B736730}"/>
    <dgm:cxn modelId="{A5A4A331-DA82-A54D-A2E8-77113B38CEC9}" type="presOf" srcId="{8FC6B64F-FDDA-4127-ACEA-CA370FC7E921}" destId="{88D853C1-17EE-45A2-8989-6CC24C98A297}" srcOrd="0" destOrd="0" presId="urn:microsoft.com/office/officeart/2005/8/layout/process1"/>
    <dgm:cxn modelId="{0BBF9806-547C-F04F-8510-FFACA7BFAD28}" type="presOf" srcId="{C142BE42-C50E-47FA-936E-21B389584DEB}" destId="{30A4DB69-3D08-48D2-B474-955A050AC7E7}" srcOrd="1" destOrd="0" presId="urn:microsoft.com/office/officeart/2005/8/layout/process1"/>
    <dgm:cxn modelId="{477721B4-8A40-F048-B87F-4E599FBEEED4}" type="presOf" srcId="{B97B8C30-090F-4718-A681-5A7C7466729A}" destId="{1E03E39A-71F1-404F-BAC5-FE08DD0F37C0}" srcOrd="1" destOrd="0" presId="urn:microsoft.com/office/officeart/2005/8/layout/process1"/>
    <dgm:cxn modelId="{927FA231-61BB-9344-AA4D-4C10D341125E}" type="presOf" srcId="{02AA270F-294F-4921-9C7A-0F6C0CF1E011}" destId="{C73F74B6-D9BB-49BC-9B39-27034D03FECE}" srcOrd="1" destOrd="0" presId="urn:microsoft.com/office/officeart/2005/8/layout/process1"/>
    <dgm:cxn modelId="{7E558F55-50BA-434B-8165-5B18F9DF7500}" srcId="{460166D5-7EAB-4F38-80F7-97693E700A6D}" destId="{D4B4C589-499A-4D3B-9C2D-D02D4DCCB0CB}" srcOrd="1" destOrd="0" parTransId="{71ED7A5D-03B9-48BE-A923-22BA18826A57}" sibTransId="{02AA270F-294F-4921-9C7A-0F6C0CF1E011}"/>
    <dgm:cxn modelId="{74065578-23D9-4B46-9301-9971BBB6A82A}" type="presOf" srcId="{3C6E0DE1-D8C5-4CF6-BD65-31BDCE587B09}" destId="{AED4F300-94E1-4275-A76D-7ADC81FD4553}" srcOrd="0" destOrd="0" presId="urn:microsoft.com/office/officeart/2005/8/layout/process1"/>
    <dgm:cxn modelId="{4A913CB8-EB51-4502-983A-3FC1AD4A2527}" srcId="{460166D5-7EAB-4F38-80F7-97693E700A6D}" destId="{3C6E0DE1-D8C5-4CF6-BD65-31BDCE587B09}" srcOrd="2" destOrd="0" parTransId="{89282A0A-D9B9-4619-9B6C-8941FDE5C176}" sibTransId="{B97B8C30-090F-4718-A681-5A7C7466729A}"/>
    <dgm:cxn modelId="{15CA04C5-DEA5-7D41-B480-B3352126353C}" type="presOf" srcId="{0138FFA2-7A99-4419-961F-545EDBE663DC}" destId="{546D3AE1-4C1D-473A-8E99-CE5E182E2404}" srcOrd="0" destOrd="0" presId="urn:microsoft.com/office/officeart/2005/8/layout/process1"/>
    <dgm:cxn modelId="{A12A964C-B6FC-7740-864B-9EA26DD8BC5E}" type="presOf" srcId="{8FC6B64F-FDDA-4127-ACEA-CA370FC7E921}" destId="{7296D858-5C08-489B-97AC-4E56714B9EC2}" srcOrd="1" destOrd="0" presId="urn:microsoft.com/office/officeart/2005/8/layout/process1"/>
    <dgm:cxn modelId="{C8A56383-0904-4445-BB0F-E785EBA1DFFF}" type="presOf" srcId="{D4B4C589-499A-4D3B-9C2D-D02D4DCCB0CB}" destId="{B6EB45F3-4DC7-4E81-9E73-ACAC2AA31421}" srcOrd="0" destOrd="0" presId="urn:microsoft.com/office/officeart/2005/8/layout/process1"/>
    <dgm:cxn modelId="{2CD87B75-F83B-CC48-96EF-5F283F6570D9}" type="presOf" srcId="{C0DDC719-BDD8-4F53-B59E-4D92D508F102}" destId="{522C59AF-BE37-41AC-82E2-27132A311A7B}" srcOrd="0" destOrd="0" presId="urn:microsoft.com/office/officeart/2005/8/layout/process1"/>
    <dgm:cxn modelId="{76CD0876-C87C-5140-9981-7D43845BEACB}" type="presOf" srcId="{C142BE42-C50E-47FA-936E-21B389584DEB}" destId="{EDB2DF01-2C9B-4C83-847A-172ABA2F3C6E}" srcOrd="0" destOrd="0" presId="urn:microsoft.com/office/officeart/2005/8/layout/process1"/>
    <dgm:cxn modelId="{6AF69EA4-60FD-3843-B203-E5F1D413C5A4}" type="presOf" srcId="{460166D5-7EAB-4F38-80F7-97693E700A6D}" destId="{BE330F89-8C09-4C1D-9490-265D6595BC2A}" srcOrd="0" destOrd="0" presId="urn:microsoft.com/office/officeart/2005/8/layout/process1"/>
    <dgm:cxn modelId="{8A2156BD-477A-400F-A875-1B51B15FD024}" srcId="{460166D5-7EAB-4F38-80F7-97693E700A6D}" destId="{868497BB-7126-48BF-B2D7-0675E5BC606A}" srcOrd="3" destOrd="0" parTransId="{4695D9D2-BC6C-4093-AA33-A92EC47A57FF}" sibTransId="{C142BE42-C50E-47FA-936E-21B389584DEB}"/>
    <dgm:cxn modelId="{95B07FD4-3533-9D4A-A833-B1E0E5E05B38}" type="presParOf" srcId="{BE330F89-8C09-4C1D-9490-265D6595BC2A}" destId="{522C59AF-BE37-41AC-82E2-27132A311A7B}" srcOrd="0" destOrd="0" presId="urn:microsoft.com/office/officeart/2005/8/layout/process1"/>
    <dgm:cxn modelId="{124BF833-AC51-AE4C-844F-E3EA4BDADFD2}" type="presParOf" srcId="{BE330F89-8C09-4C1D-9490-265D6595BC2A}" destId="{88D853C1-17EE-45A2-8989-6CC24C98A297}" srcOrd="1" destOrd="0" presId="urn:microsoft.com/office/officeart/2005/8/layout/process1"/>
    <dgm:cxn modelId="{DD861020-C294-724B-BA2F-E8AE7A37EDCD}" type="presParOf" srcId="{88D853C1-17EE-45A2-8989-6CC24C98A297}" destId="{7296D858-5C08-489B-97AC-4E56714B9EC2}" srcOrd="0" destOrd="0" presId="urn:microsoft.com/office/officeart/2005/8/layout/process1"/>
    <dgm:cxn modelId="{F285361A-66C4-8146-B14C-76ACD95CAF92}" type="presParOf" srcId="{BE330F89-8C09-4C1D-9490-265D6595BC2A}" destId="{B6EB45F3-4DC7-4E81-9E73-ACAC2AA31421}" srcOrd="2" destOrd="0" presId="urn:microsoft.com/office/officeart/2005/8/layout/process1"/>
    <dgm:cxn modelId="{DB4B1047-9F7B-BF4B-92AE-5C6C29F8EE88}" type="presParOf" srcId="{BE330F89-8C09-4C1D-9490-265D6595BC2A}" destId="{1640D177-49BA-4DFF-9F90-5A7C55261DB7}" srcOrd="3" destOrd="0" presId="urn:microsoft.com/office/officeart/2005/8/layout/process1"/>
    <dgm:cxn modelId="{9C90F6B1-7992-EA40-A5C1-91CDCD889E4E}" type="presParOf" srcId="{1640D177-49BA-4DFF-9F90-5A7C55261DB7}" destId="{C73F74B6-D9BB-49BC-9B39-27034D03FECE}" srcOrd="0" destOrd="0" presId="urn:microsoft.com/office/officeart/2005/8/layout/process1"/>
    <dgm:cxn modelId="{2F556652-DEE0-6E4F-9540-B73BDD075CFC}" type="presParOf" srcId="{BE330F89-8C09-4C1D-9490-265D6595BC2A}" destId="{AED4F300-94E1-4275-A76D-7ADC81FD4553}" srcOrd="4" destOrd="0" presId="urn:microsoft.com/office/officeart/2005/8/layout/process1"/>
    <dgm:cxn modelId="{C3E5F1B3-7AA7-DF4A-872F-8BE29AB21A70}" type="presParOf" srcId="{BE330F89-8C09-4C1D-9490-265D6595BC2A}" destId="{9FC1B926-000E-4928-A1DE-C3A98D8CED7B}" srcOrd="5" destOrd="0" presId="urn:microsoft.com/office/officeart/2005/8/layout/process1"/>
    <dgm:cxn modelId="{80B6922E-8078-8E46-A3BC-D268B8BD11CD}" type="presParOf" srcId="{9FC1B926-000E-4928-A1DE-C3A98D8CED7B}" destId="{1E03E39A-71F1-404F-BAC5-FE08DD0F37C0}" srcOrd="0" destOrd="0" presId="urn:microsoft.com/office/officeart/2005/8/layout/process1"/>
    <dgm:cxn modelId="{5F1CF972-42A4-774A-90B1-5522DE981E14}" type="presParOf" srcId="{BE330F89-8C09-4C1D-9490-265D6595BC2A}" destId="{B65F9994-6387-4B73-9C7C-77D58DF6299D}" srcOrd="6" destOrd="0" presId="urn:microsoft.com/office/officeart/2005/8/layout/process1"/>
    <dgm:cxn modelId="{F4C8F8E5-D6B1-B545-BDB8-8FBC0A7C3446}" type="presParOf" srcId="{BE330F89-8C09-4C1D-9490-265D6595BC2A}" destId="{EDB2DF01-2C9B-4C83-847A-172ABA2F3C6E}" srcOrd="7" destOrd="0" presId="urn:microsoft.com/office/officeart/2005/8/layout/process1"/>
    <dgm:cxn modelId="{397E5246-34D0-1A4B-9E9A-89C01470BA49}" type="presParOf" srcId="{EDB2DF01-2C9B-4C83-847A-172ABA2F3C6E}" destId="{30A4DB69-3D08-48D2-B474-955A050AC7E7}" srcOrd="0" destOrd="0" presId="urn:microsoft.com/office/officeart/2005/8/layout/process1"/>
    <dgm:cxn modelId="{C647D963-FDAE-694E-90ED-74831283A5BB}" type="presParOf" srcId="{BE330F89-8C09-4C1D-9490-265D6595BC2A}" destId="{546D3AE1-4C1D-473A-8E99-CE5E182E2404}" srcOrd="8" destOrd="0" presId="urn:microsoft.com/office/officeart/2005/8/layout/process1"/>
  </dgm:cxnLst>
  <dgm:bg>
    <a:noFill/>
  </dgm:bg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460166D5-7EAB-4F38-80F7-97693E700A6D}" type="doc">
      <dgm:prSet loTypeId="urn:microsoft.com/office/officeart/2005/8/layout/process1" loCatId="process" qsTypeId="urn:microsoft.com/office/officeart/2005/8/quickstyle/3d3" qsCatId="3D" csTypeId="urn:microsoft.com/office/officeart/2005/8/colors/accent0_3" csCatId="mainScheme" phldr="1"/>
      <dgm:spPr/>
    </dgm:pt>
    <dgm:pt modelId="{D4B4C589-499A-4D3B-9C2D-D02D4DCCB0CB}">
      <dgm:prSet phldrT="[Text]"/>
      <dgm:spPr>
        <a:solidFill>
          <a:schemeClr val="bg1"/>
        </a:solidFill>
      </dgm:spPr>
      <dgm:t>
        <a:bodyPr/>
        <a:lstStyle/>
        <a:p>
          <a:r>
            <a:rPr lang="en-US" dirty="0" smtClean="0"/>
            <a:t>Q model</a:t>
          </a:r>
          <a:endParaRPr lang="en-US" dirty="0"/>
        </a:p>
      </dgm:t>
    </dgm:pt>
    <dgm:pt modelId="{71ED7A5D-03B9-48BE-A923-22BA18826A57}" type="parTrans" cxnId="{7E558F55-50BA-434B-8165-5B18F9DF7500}">
      <dgm:prSet/>
      <dgm:spPr/>
      <dgm:t>
        <a:bodyPr/>
        <a:lstStyle/>
        <a:p>
          <a:endParaRPr lang="en-US"/>
        </a:p>
      </dgm:t>
    </dgm:pt>
    <dgm:pt modelId="{02AA270F-294F-4921-9C7A-0F6C0CF1E011}" type="sibTrans" cxnId="{7E558F55-50BA-434B-8165-5B18F9DF7500}">
      <dgm:prSet/>
      <dgm:spPr/>
      <dgm:t>
        <a:bodyPr/>
        <a:lstStyle/>
        <a:p>
          <a:endParaRPr lang="en-US"/>
        </a:p>
      </dgm:t>
    </dgm:pt>
    <dgm:pt modelId="{3C6E0DE1-D8C5-4CF6-BD65-31BDCE587B09}">
      <dgm:prSet phldrT="[Text]"/>
      <dgm:spPr>
        <a:solidFill>
          <a:schemeClr val="accent4"/>
        </a:solidFill>
      </dgm:spPr>
      <dgm:t>
        <a:bodyPr/>
        <a:lstStyle/>
        <a:p>
          <a:r>
            <a:rPr lang="en-US" dirty="0" smtClean="0"/>
            <a:t>Image</a:t>
          </a:r>
          <a:endParaRPr lang="en-US" dirty="0"/>
        </a:p>
      </dgm:t>
    </dgm:pt>
    <dgm:pt modelId="{89282A0A-D9B9-4619-9B6C-8941FDE5C176}" type="parTrans" cxnId="{4A913CB8-EB51-4502-983A-3FC1AD4A2527}">
      <dgm:prSet/>
      <dgm:spPr/>
      <dgm:t>
        <a:bodyPr/>
        <a:lstStyle/>
        <a:p>
          <a:endParaRPr lang="en-US"/>
        </a:p>
      </dgm:t>
    </dgm:pt>
    <dgm:pt modelId="{B97B8C30-090F-4718-A681-5A7C7466729A}" type="sibTrans" cxnId="{4A913CB8-EB51-4502-983A-3FC1AD4A2527}">
      <dgm:prSet/>
      <dgm:spPr>
        <a:solidFill>
          <a:schemeClr val="accent4"/>
        </a:solidFill>
      </dgm:spPr>
      <dgm:t>
        <a:bodyPr/>
        <a:lstStyle/>
        <a:p>
          <a:endParaRPr lang="en-US"/>
        </a:p>
      </dgm:t>
    </dgm:pt>
    <dgm:pt modelId="{0138FFA2-7A99-4419-961F-545EDBE663DC}">
      <dgm:prSet phldrT="[Text]"/>
      <dgm:spPr>
        <a:solidFill>
          <a:schemeClr val="bg1"/>
        </a:solidFill>
      </dgm:spPr>
      <dgm:t>
        <a:bodyPr/>
        <a:lstStyle/>
        <a:p>
          <a:r>
            <a:rPr lang="en-US" dirty="0" smtClean="0"/>
            <a:t>ΔQ model</a:t>
          </a:r>
          <a:endParaRPr lang="en-US" dirty="0"/>
        </a:p>
      </dgm:t>
    </dgm:pt>
    <dgm:pt modelId="{94E09420-E6E4-4018-8BC6-BEE869771947}" type="parTrans" cxnId="{2D018975-0A6B-478D-9A10-E32232C7D392}">
      <dgm:prSet/>
      <dgm:spPr/>
      <dgm:t>
        <a:bodyPr/>
        <a:lstStyle/>
        <a:p>
          <a:endParaRPr lang="en-US"/>
        </a:p>
      </dgm:t>
    </dgm:pt>
    <dgm:pt modelId="{556C6755-77C6-407A-9230-76034B736730}" type="sibTrans" cxnId="{2D018975-0A6B-478D-9A10-E32232C7D392}">
      <dgm:prSet/>
      <dgm:spPr/>
      <dgm:t>
        <a:bodyPr/>
        <a:lstStyle/>
        <a:p>
          <a:endParaRPr lang="en-US"/>
        </a:p>
      </dgm:t>
    </dgm:pt>
    <dgm:pt modelId="{C0DDC719-BDD8-4F53-B59E-4D92D508F102}">
      <dgm:prSet phldrT="[Text]"/>
      <dgm:spPr>
        <a:solidFill>
          <a:schemeClr val="bg1"/>
        </a:solidFill>
      </dgm:spPr>
      <dgm:t>
        <a:bodyPr/>
        <a:lstStyle/>
        <a:p>
          <a:r>
            <a:rPr lang="en-US" dirty="0" smtClean="0"/>
            <a:t>Q</a:t>
          </a:r>
          <a:r>
            <a:rPr lang="en-US" baseline="-25000" dirty="0" smtClean="0"/>
            <a:t>0</a:t>
          </a:r>
          <a:r>
            <a:rPr lang="en-US" dirty="0" smtClean="0"/>
            <a:t> model</a:t>
          </a:r>
          <a:endParaRPr lang="en-US" dirty="0"/>
        </a:p>
      </dgm:t>
    </dgm:pt>
    <dgm:pt modelId="{DAA3F318-F248-4C22-81D0-28CE693310CC}" type="parTrans" cxnId="{4496E3D8-5351-4BF1-ADE8-E99E3203FB6C}">
      <dgm:prSet/>
      <dgm:spPr/>
      <dgm:t>
        <a:bodyPr/>
        <a:lstStyle/>
        <a:p>
          <a:endParaRPr lang="en-US"/>
        </a:p>
      </dgm:t>
    </dgm:pt>
    <dgm:pt modelId="{8FC6B64F-FDDA-4127-ACEA-CA370FC7E921}" type="sibTrans" cxnId="{4496E3D8-5351-4BF1-ADE8-E99E3203FB6C}">
      <dgm:prSet/>
      <dgm:spPr/>
      <dgm:t>
        <a:bodyPr/>
        <a:lstStyle/>
        <a:p>
          <a:endParaRPr lang="en-US"/>
        </a:p>
      </dgm:t>
    </dgm:pt>
    <dgm:pt modelId="{868497BB-7126-48BF-B2D7-0675E5BC606A}">
      <dgm:prSet phldrT="[Text]"/>
      <dgm:spPr>
        <a:solidFill>
          <a:schemeClr val="accent4"/>
        </a:solidFill>
      </dgm:spPr>
      <dgm:t>
        <a:bodyPr/>
        <a:lstStyle/>
        <a:p>
          <a:r>
            <a:rPr lang="en-US" dirty="0" smtClean="0"/>
            <a:t>Q effects</a:t>
          </a:r>
          <a:endParaRPr lang="en-US" dirty="0"/>
        </a:p>
      </dgm:t>
    </dgm:pt>
    <dgm:pt modelId="{C142BE42-C50E-47FA-936E-21B389584DEB}" type="sibTrans" cxnId="{8A2156BD-477A-400F-A875-1B51B15FD024}">
      <dgm:prSet/>
      <dgm:spPr/>
      <dgm:t>
        <a:bodyPr/>
        <a:lstStyle/>
        <a:p>
          <a:endParaRPr lang="en-US"/>
        </a:p>
      </dgm:t>
    </dgm:pt>
    <dgm:pt modelId="{4695D9D2-BC6C-4093-AA33-A92EC47A57FF}" type="parTrans" cxnId="{8A2156BD-477A-400F-A875-1B51B15FD024}">
      <dgm:prSet/>
      <dgm:spPr/>
      <dgm:t>
        <a:bodyPr/>
        <a:lstStyle/>
        <a:p>
          <a:endParaRPr lang="en-US"/>
        </a:p>
      </dgm:t>
    </dgm:pt>
    <dgm:pt modelId="{BE330F89-8C09-4C1D-9490-265D6595BC2A}" type="pres">
      <dgm:prSet presAssocID="{460166D5-7EAB-4F38-80F7-97693E700A6D}" presName="Name0" presStyleCnt="0">
        <dgm:presLayoutVars>
          <dgm:dir/>
          <dgm:resizeHandles val="exact"/>
        </dgm:presLayoutVars>
      </dgm:prSet>
      <dgm:spPr/>
    </dgm:pt>
    <dgm:pt modelId="{522C59AF-BE37-41AC-82E2-27132A311A7B}" type="pres">
      <dgm:prSet presAssocID="{C0DDC719-BDD8-4F53-B59E-4D92D508F102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8D853C1-17EE-45A2-8989-6CC24C98A297}" type="pres">
      <dgm:prSet presAssocID="{8FC6B64F-FDDA-4127-ACEA-CA370FC7E921}" presName="sibTrans" presStyleLbl="sibTrans2D1" presStyleIdx="0" presStyleCnt="4"/>
      <dgm:spPr/>
      <dgm:t>
        <a:bodyPr/>
        <a:lstStyle/>
        <a:p>
          <a:endParaRPr lang="en-US"/>
        </a:p>
      </dgm:t>
    </dgm:pt>
    <dgm:pt modelId="{7296D858-5C08-489B-97AC-4E56714B9EC2}" type="pres">
      <dgm:prSet presAssocID="{8FC6B64F-FDDA-4127-ACEA-CA370FC7E921}" presName="connectorText" presStyleLbl="sibTrans2D1" presStyleIdx="0" presStyleCnt="4"/>
      <dgm:spPr/>
      <dgm:t>
        <a:bodyPr/>
        <a:lstStyle/>
        <a:p>
          <a:endParaRPr lang="en-US"/>
        </a:p>
      </dgm:t>
    </dgm:pt>
    <dgm:pt modelId="{B6EB45F3-4DC7-4E81-9E73-ACAC2AA31421}" type="pres">
      <dgm:prSet presAssocID="{D4B4C589-499A-4D3B-9C2D-D02D4DCCB0CB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640D177-49BA-4DFF-9F90-5A7C55261DB7}" type="pres">
      <dgm:prSet presAssocID="{02AA270F-294F-4921-9C7A-0F6C0CF1E011}" presName="sibTrans" presStyleLbl="sibTrans2D1" presStyleIdx="1" presStyleCnt="4"/>
      <dgm:spPr/>
      <dgm:t>
        <a:bodyPr/>
        <a:lstStyle/>
        <a:p>
          <a:endParaRPr lang="en-US"/>
        </a:p>
      </dgm:t>
    </dgm:pt>
    <dgm:pt modelId="{C73F74B6-D9BB-49BC-9B39-27034D03FECE}" type="pres">
      <dgm:prSet presAssocID="{02AA270F-294F-4921-9C7A-0F6C0CF1E011}" presName="connectorText" presStyleLbl="sibTrans2D1" presStyleIdx="1" presStyleCnt="4"/>
      <dgm:spPr/>
      <dgm:t>
        <a:bodyPr/>
        <a:lstStyle/>
        <a:p>
          <a:endParaRPr lang="en-US"/>
        </a:p>
      </dgm:t>
    </dgm:pt>
    <dgm:pt modelId="{AED4F300-94E1-4275-A76D-7ADC81FD4553}" type="pres">
      <dgm:prSet presAssocID="{3C6E0DE1-D8C5-4CF6-BD65-31BDCE587B09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FC1B926-000E-4928-A1DE-C3A98D8CED7B}" type="pres">
      <dgm:prSet presAssocID="{B97B8C30-090F-4718-A681-5A7C7466729A}" presName="sibTrans" presStyleLbl="sibTrans2D1" presStyleIdx="2" presStyleCnt="4"/>
      <dgm:spPr/>
      <dgm:t>
        <a:bodyPr/>
        <a:lstStyle/>
        <a:p>
          <a:endParaRPr lang="en-US"/>
        </a:p>
      </dgm:t>
    </dgm:pt>
    <dgm:pt modelId="{1E03E39A-71F1-404F-BAC5-FE08DD0F37C0}" type="pres">
      <dgm:prSet presAssocID="{B97B8C30-090F-4718-A681-5A7C7466729A}" presName="connectorText" presStyleLbl="sibTrans2D1" presStyleIdx="2" presStyleCnt="4"/>
      <dgm:spPr/>
      <dgm:t>
        <a:bodyPr/>
        <a:lstStyle/>
        <a:p>
          <a:endParaRPr lang="en-US"/>
        </a:p>
      </dgm:t>
    </dgm:pt>
    <dgm:pt modelId="{B65F9994-6387-4B73-9C7C-77D58DF6299D}" type="pres">
      <dgm:prSet presAssocID="{868497BB-7126-48BF-B2D7-0675E5BC606A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DB2DF01-2C9B-4C83-847A-172ABA2F3C6E}" type="pres">
      <dgm:prSet presAssocID="{C142BE42-C50E-47FA-936E-21B389584DEB}" presName="sibTrans" presStyleLbl="sibTrans2D1" presStyleIdx="3" presStyleCnt="4"/>
      <dgm:spPr/>
      <dgm:t>
        <a:bodyPr/>
        <a:lstStyle/>
        <a:p>
          <a:endParaRPr lang="en-US"/>
        </a:p>
      </dgm:t>
    </dgm:pt>
    <dgm:pt modelId="{30A4DB69-3D08-48D2-B474-955A050AC7E7}" type="pres">
      <dgm:prSet presAssocID="{C142BE42-C50E-47FA-936E-21B389584DEB}" presName="connectorText" presStyleLbl="sibTrans2D1" presStyleIdx="3" presStyleCnt="4"/>
      <dgm:spPr/>
      <dgm:t>
        <a:bodyPr/>
        <a:lstStyle/>
        <a:p>
          <a:endParaRPr lang="en-US"/>
        </a:p>
      </dgm:t>
    </dgm:pt>
    <dgm:pt modelId="{546D3AE1-4C1D-473A-8E99-CE5E182E2404}" type="pres">
      <dgm:prSet presAssocID="{0138FFA2-7A99-4419-961F-545EDBE663DC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4496E3D8-5351-4BF1-ADE8-E99E3203FB6C}" srcId="{460166D5-7EAB-4F38-80F7-97693E700A6D}" destId="{C0DDC719-BDD8-4F53-B59E-4D92D508F102}" srcOrd="0" destOrd="0" parTransId="{DAA3F318-F248-4C22-81D0-28CE693310CC}" sibTransId="{8FC6B64F-FDDA-4127-ACEA-CA370FC7E921}"/>
    <dgm:cxn modelId="{96144719-0E3E-6440-A21A-6EEC50F2FAFA}" type="presOf" srcId="{02AA270F-294F-4921-9C7A-0F6C0CF1E011}" destId="{C73F74B6-D9BB-49BC-9B39-27034D03FECE}" srcOrd="1" destOrd="0" presId="urn:microsoft.com/office/officeart/2005/8/layout/process1"/>
    <dgm:cxn modelId="{2D018975-0A6B-478D-9A10-E32232C7D392}" srcId="{460166D5-7EAB-4F38-80F7-97693E700A6D}" destId="{0138FFA2-7A99-4419-961F-545EDBE663DC}" srcOrd="4" destOrd="0" parTransId="{94E09420-E6E4-4018-8BC6-BEE869771947}" sibTransId="{556C6755-77C6-407A-9230-76034B736730}"/>
    <dgm:cxn modelId="{B2F2CB7D-AB81-9848-8DD5-CC406E3637D3}" type="presOf" srcId="{8FC6B64F-FDDA-4127-ACEA-CA370FC7E921}" destId="{7296D858-5C08-489B-97AC-4E56714B9EC2}" srcOrd="1" destOrd="0" presId="urn:microsoft.com/office/officeart/2005/8/layout/process1"/>
    <dgm:cxn modelId="{3DC06B56-B06F-1241-8E15-5AD632DAFB04}" type="presOf" srcId="{C142BE42-C50E-47FA-936E-21B389584DEB}" destId="{30A4DB69-3D08-48D2-B474-955A050AC7E7}" srcOrd="1" destOrd="0" presId="urn:microsoft.com/office/officeart/2005/8/layout/process1"/>
    <dgm:cxn modelId="{7E558F55-50BA-434B-8165-5B18F9DF7500}" srcId="{460166D5-7EAB-4F38-80F7-97693E700A6D}" destId="{D4B4C589-499A-4D3B-9C2D-D02D4DCCB0CB}" srcOrd="1" destOrd="0" parTransId="{71ED7A5D-03B9-48BE-A923-22BA18826A57}" sibTransId="{02AA270F-294F-4921-9C7A-0F6C0CF1E011}"/>
    <dgm:cxn modelId="{C36E0FB4-5301-654D-8F53-FA944B79730C}" type="presOf" srcId="{B97B8C30-090F-4718-A681-5A7C7466729A}" destId="{9FC1B926-000E-4928-A1DE-C3A98D8CED7B}" srcOrd="0" destOrd="0" presId="urn:microsoft.com/office/officeart/2005/8/layout/process1"/>
    <dgm:cxn modelId="{44555DA1-B896-4E4F-AFD4-E83F6E2CC17C}" type="presOf" srcId="{B97B8C30-090F-4718-A681-5A7C7466729A}" destId="{1E03E39A-71F1-404F-BAC5-FE08DD0F37C0}" srcOrd="1" destOrd="0" presId="urn:microsoft.com/office/officeart/2005/8/layout/process1"/>
    <dgm:cxn modelId="{817D0DF9-F9E0-3A48-A7A9-26ED1EE39FB8}" type="presOf" srcId="{460166D5-7EAB-4F38-80F7-97693E700A6D}" destId="{BE330F89-8C09-4C1D-9490-265D6595BC2A}" srcOrd="0" destOrd="0" presId="urn:microsoft.com/office/officeart/2005/8/layout/process1"/>
    <dgm:cxn modelId="{5A2A2CAB-7B4D-E248-AED7-73F379CE58F1}" type="presOf" srcId="{C142BE42-C50E-47FA-936E-21B389584DEB}" destId="{EDB2DF01-2C9B-4C83-847A-172ABA2F3C6E}" srcOrd="0" destOrd="0" presId="urn:microsoft.com/office/officeart/2005/8/layout/process1"/>
    <dgm:cxn modelId="{E72D99B3-CE34-EB46-9E16-0E7B810900E8}" type="presOf" srcId="{0138FFA2-7A99-4419-961F-545EDBE663DC}" destId="{546D3AE1-4C1D-473A-8E99-CE5E182E2404}" srcOrd="0" destOrd="0" presId="urn:microsoft.com/office/officeart/2005/8/layout/process1"/>
    <dgm:cxn modelId="{56F54143-ED36-6149-B59C-20C16C4BA6F6}" type="presOf" srcId="{D4B4C589-499A-4D3B-9C2D-D02D4DCCB0CB}" destId="{B6EB45F3-4DC7-4E81-9E73-ACAC2AA31421}" srcOrd="0" destOrd="0" presId="urn:microsoft.com/office/officeart/2005/8/layout/process1"/>
    <dgm:cxn modelId="{A477D22F-662B-3E40-8EF2-A8A573AD2329}" type="presOf" srcId="{3C6E0DE1-D8C5-4CF6-BD65-31BDCE587B09}" destId="{AED4F300-94E1-4275-A76D-7ADC81FD4553}" srcOrd="0" destOrd="0" presId="urn:microsoft.com/office/officeart/2005/8/layout/process1"/>
    <dgm:cxn modelId="{FAAB55D8-8432-7B4C-8F74-4A07D8EA304E}" type="presOf" srcId="{8FC6B64F-FDDA-4127-ACEA-CA370FC7E921}" destId="{88D853C1-17EE-45A2-8989-6CC24C98A297}" srcOrd="0" destOrd="0" presId="urn:microsoft.com/office/officeart/2005/8/layout/process1"/>
    <dgm:cxn modelId="{4A913CB8-EB51-4502-983A-3FC1AD4A2527}" srcId="{460166D5-7EAB-4F38-80F7-97693E700A6D}" destId="{3C6E0DE1-D8C5-4CF6-BD65-31BDCE587B09}" srcOrd="2" destOrd="0" parTransId="{89282A0A-D9B9-4619-9B6C-8941FDE5C176}" sibTransId="{B97B8C30-090F-4718-A681-5A7C7466729A}"/>
    <dgm:cxn modelId="{C7A7E6BD-2249-CC44-84E2-3F399E976467}" type="presOf" srcId="{02AA270F-294F-4921-9C7A-0F6C0CF1E011}" destId="{1640D177-49BA-4DFF-9F90-5A7C55261DB7}" srcOrd="0" destOrd="0" presId="urn:microsoft.com/office/officeart/2005/8/layout/process1"/>
    <dgm:cxn modelId="{168F10E3-B994-8842-9B24-37B7CC8391C1}" type="presOf" srcId="{C0DDC719-BDD8-4F53-B59E-4D92D508F102}" destId="{522C59AF-BE37-41AC-82E2-27132A311A7B}" srcOrd="0" destOrd="0" presId="urn:microsoft.com/office/officeart/2005/8/layout/process1"/>
    <dgm:cxn modelId="{3EA0A581-EF73-2144-8851-9B85E98BA9EA}" type="presOf" srcId="{868497BB-7126-48BF-B2D7-0675E5BC606A}" destId="{B65F9994-6387-4B73-9C7C-77D58DF6299D}" srcOrd="0" destOrd="0" presId="urn:microsoft.com/office/officeart/2005/8/layout/process1"/>
    <dgm:cxn modelId="{8A2156BD-477A-400F-A875-1B51B15FD024}" srcId="{460166D5-7EAB-4F38-80F7-97693E700A6D}" destId="{868497BB-7126-48BF-B2D7-0675E5BC606A}" srcOrd="3" destOrd="0" parTransId="{4695D9D2-BC6C-4093-AA33-A92EC47A57FF}" sibTransId="{C142BE42-C50E-47FA-936E-21B389584DEB}"/>
    <dgm:cxn modelId="{6ADAF875-0862-D940-AE41-37966FFA3091}" type="presParOf" srcId="{BE330F89-8C09-4C1D-9490-265D6595BC2A}" destId="{522C59AF-BE37-41AC-82E2-27132A311A7B}" srcOrd="0" destOrd="0" presId="urn:microsoft.com/office/officeart/2005/8/layout/process1"/>
    <dgm:cxn modelId="{030AC879-EBC1-DE43-A5B9-4AF52859E44E}" type="presParOf" srcId="{BE330F89-8C09-4C1D-9490-265D6595BC2A}" destId="{88D853C1-17EE-45A2-8989-6CC24C98A297}" srcOrd="1" destOrd="0" presId="urn:microsoft.com/office/officeart/2005/8/layout/process1"/>
    <dgm:cxn modelId="{ABA8EC8A-0302-DA48-A0F3-403B6D7D8C52}" type="presParOf" srcId="{88D853C1-17EE-45A2-8989-6CC24C98A297}" destId="{7296D858-5C08-489B-97AC-4E56714B9EC2}" srcOrd="0" destOrd="0" presId="urn:microsoft.com/office/officeart/2005/8/layout/process1"/>
    <dgm:cxn modelId="{A4A60937-C81A-F540-99C7-7B80D10F272E}" type="presParOf" srcId="{BE330F89-8C09-4C1D-9490-265D6595BC2A}" destId="{B6EB45F3-4DC7-4E81-9E73-ACAC2AA31421}" srcOrd="2" destOrd="0" presId="urn:microsoft.com/office/officeart/2005/8/layout/process1"/>
    <dgm:cxn modelId="{8CFE95D1-C9AC-FC49-B8A5-C573A97D15E4}" type="presParOf" srcId="{BE330F89-8C09-4C1D-9490-265D6595BC2A}" destId="{1640D177-49BA-4DFF-9F90-5A7C55261DB7}" srcOrd="3" destOrd="0" presId="urn:microsoft.com/office/officeart/2005/8/layout/process1"/>
    <dgm:cxn modelId="{24339086-CE3B-8E48-BE25-820E1EBF9D6B}" type="presParOf" srcId="{1640D177-49BA-4DFF-9F90-5A7C55261DB7}" destId="{C73F74B6-D9BB-49BC-9B39-27034D03FECE}" srcOrd="0" destOrd="0" presId="urn:microsoft.com/office/officeart/2005/8/layout/process1"/>
    <dgm:cxn modelId="{231A700E-5332-914F-9831-4E3DCA848A6C}" type="presParOf" srcId="{BE330F89-8C09-4C1D-9490-265D6595BC2A}" destId="{AED4F300-94E1-4275-A76D-7ADC81FD4553}" srcOrd="4" destOrd="0" presId="urn:microsoft.com/office/officeart/2005/8/layout/process1"/>
    <dgm:cxn modelId="{B16C9E6D-A5D7-A24D-B006-C8F9C273675D}" type="presParOf" srcId="{BE330F89-8C09-4C1D-9490-265D6595BC2A}" destId="{9FC1B926-000E-4928-A1DE-C3A98D8CED7B}" srcOrd="5" destOrd="0" presId="urn:microsoft.com/office/officeart/2005/8/layout/process1"/>
    <dgm:cxn modelId="{98084EF5-129A-E246-9E11-1A72024D5C88}" type="presParOf" srcId="{9FC1B926-000E-4928-A1DE-C3A98D8CED7B}" destId="{1E03E39A-71F1-404F-BAC5-FE08DD0F37C0}" srcOrd="0" destOrd="0" presId="urn:microsoft.com/office/officeart/2005/8/layout/process1"/>
    <dgm:cxn modelId="{168B29AB-3160-3541-AD77-62E80B0AB297}" type="presParOf" srcId="{BE330F89-8C09-4C1D-9490-265D6595BC2A}" destId="{B65F9994-6387-4B73-9C7C-77D58DF6299D}" srcOrd="6" destOrd="0" presId="urn:microsoft.com/office/officeart/2005/8/layout/process1"/>
    <dgm:cxn modelId="{033EC37E-6DED-724E-B132-0E5343594DC2}" type="presParOf" srcId="{BE330F89-8C09-4C1D-9490-265D6595BC2A}" destId="{EDB2DF01-2C9B-4C83-847A-172ABA2F3C6E}" srcOrd="7" destOrd="0" presId="urn:microsoft.com/office/officeart/2005/8/layout/process1"/>
    <dgm:cxn modelId="{1B192C52-A8E1-614F-87E0-EBCAD42E4ABF}" type="presParOf" srcId="{EDB2DF01-2C9B-4C83-847A-172ABA2F3C6E}" destId="{30A4DB69-3D08-48D2-B474-955A050AC7E7}" srcOrd="0" destOrd="0" presId="urn:microsoft.com/office/officeart/2005/8/layout/process1"/>
    <dgm:cxn modelId="{F6FE1D86-2C29-DD41-802C-0DDCD8AC312D}" type="presParOf" srcId="{BE330F89-8C09-4C1D-9490-265D6595BC2A}" destId="{546D3AE1-4C1D-473A-8E99-CE5E182E2404}" srcOrd="8" destOrd="0" presId="urn:microsoft.com/office/officeart/2005/8/layout/process1"/>
  </dgm:cxnLst>
  <dgm:bg>
    <a:noFill/>
  </dgm:bg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460166D5-7EAB-4F38-80F7-97693E700A6D}" type="doc">
      <dgm:prSet loTypeId="urn:microsoft.com/office/officeart/2005/8/layout/process1" loCatId="process" qsTypeId="urn:microsoft.com/office/officeart/2005/8/quickstyle/3d3" qsCatId="3D" csTypeId="urn:microsoft.com/office/officeart/2005/8/colors/accent0_3" csCatId="mainScheme" phldr="1"/>
      <dgm:spPr/>
    </dgm:pt>
    <dgm:pt modelId="{D4B4C589-499A-4D3B-9C2D-D02D4DCCB0CB}">
      <dgm:prSet phldrT="[Text]"/>
      <dgm:spPr>
        <a:solidFill>
          <a:schemeClr val="bg1"/>
        </a:solidFill>
      </dgm:spPr>
      <dgm:t>
        <a:bodyPr/>
        <a:lstStyle/>
        <a:p>
          <a:r>
            <a:rPr lang="en-US" dirty="0" smtClean="0"/>
            <a:t>Q model</a:t>
          </a:r>
          <a:endParaRPr lang="en-US" dirty="0"/>
        </a:p>
      </dgm:t>
    </dgm:pt>
    <dgm:pt modelId="{71ED7A5D-03B9-48BE-A923-22BA18826A57}" type="parTrans" cxnId="{7E558F55-50BA-434B-8165-5B18F9DF7500}">
      <dgm:prSet/>
      <dgm:spPr/>
      <dgm:t>
        <a:bodyPr/>
        <a:lstStyle/>
        <a:p>
          <a:endParaRPr lang="en-US"/>
        </a:p>
      </dgm:t>
    </dgm:pt>
    <dgm:pt modelId="{02AA270F-294F-4921-9C7A-0F6C0CF1E011}" type="sibTrans" cxnId="{7E558F55-50BA-434B-8165-5B18F9DF7500}">
      <dgm:prSet/>
      <dgm:spPr/>
      <dgm:t>
        <a:bodyPr/>
        <a:lstStyle/>
        <a:p>
          <a:endParaRPr lang="en-US"/>
        </a:p>
      </dgm:t>
    </dgm:pt>
    <dgm:pt modelId="{3C6E0DE1-D8C5-4CF6-BD65-31BDCE587B09}">
      <dgm:prSet phldrT="[Text]"/>
      <dgm:spPr>
        <a:solidFill>
          <a:schemeClr val="bg1"/>
        </a:solidFill>
      </dgm:spPr>
      <dgm:t>
        <a:bodyPr/>
        <a:lstStyle/>
        <a:p>
          <a:r>
            <a:rPr lang="en-US" dirty="0" smtClean="0"/>
            <a:t>Image</a:t>
          </a:r>
          <a:endParaRPr lang="en-US" dirty="0"/>
        </a:p>
      </dgm:t>
    </dgm:pt>
    <dgm:pt modelId="{89282A0A-D9B9-4619-9B6C-8941FDE5C176}" type="parTrans" cxnId="{4A913CB8-EB51-4502-983A-3FC1AD4A2527}">
      <dgm:prSet/>
      <dgm:spPr/>
      <dgm:t>
        <a:bodyPr/>
        <a:lstStyle/>
        <a:p>
          <a:endParaRPr lang="en-US"/>
        </a:p>
      </dgm:t>
    </dgm:pt>
    <dgm:pt modelId="{B97B8C30-090F-4718-A681-5A7C7466729A}" type="sibTrans" cxnId="{4A913CB8-EB51-4502-983A-3FC1AD4A2527}">
      <dgm:prSet/>
      <dgm:spPr/>
      <dgm:t>
        <a:bodyPr/>
        <a:lstStyle/>
        <a:p>
          <a:endParaRPr lang="en-US"/>
        </a:p>
      </dgm:t>
    </dgm:pt>
    <dgm:pt modelId="{0138FFA2-7A99-4419-961F-545EDBE663DC}">
      <dgm:prSet phldrT="[Text]"/>
      <dgm:spPr>
        <a:solidFill>
          <a:schemeClr val="accent4"/>
        </a:solidFill>
      </dgm:spPr>
      <dgm:t>
        <a:bodyPr/>
        <a:lstStyle/>
        <a:p>
          <a:r>
            <a:rPr lang="en-US" dirty="0" smtClean="0"/>
            <a:t>ΔQ model</a:t>
          </a:r>
          <a:endParaRPr lang="en-US" dirty="0"/>
        </a:p>
      </dgm:t>
    </dgm:pt>
    <dgm:pt modelId="{94E09420-E6E4-4018-8BC6-BEE869771947}" type="parTrans" cxnId="{2D018975-0A6B-478D-9A10-E32232C7D392}">
      <dgm:prSet/>
      <dgm:spPr/>
      <dgm:t>
        <a:bodyPr/>
        <a:lstStyle/>
        <a:p>
          <a:endParaRPr lang="en-US"/>
        </a:p>
      </dgm:t>
    </dgm:pt>
    <dgm:pt modelId="{556C6755-77C6-407A-9230-76034B736730}" type="sibTrans" cxnId="{2D018975-0A6B-478D-9A10-E32232C7D392}">
      <dgm:prSet/>
      <dgm:spPr/>
      <dgm:t>
        <a:bodyPr/>
        <a:lstStyle/>
        <a:p>
          <a:endParaRPr lang="en-US"/>
        </a:p>
      </dgm:t>
    </dgm:pt>
    <dgm:pt modelId="{C0DDC719-BDD8-4F53-B59E-4D92D508F102}">
      <dgm:prSet phldrT="[Text]"/>
      <dgm:spPr>
        <a:solidFill>
          <a:schemeClr val="bg1"/>
        </a:solidFill>
      </dgm:spPr>
      <dgm:t>
        <a:bodyPr/>
        <a:lstStyle/>
        <a:p>
          <a:r>
            <a:rPr lang="en-US" dirty="0" smtClean="0"/>
            <a:t>Q</a:t>
          </a:r>
          <a:r>
            <a:rPr lang="en-US" baseline="-25000" dirty="0" smtClean="0"/>
            <a:t>0</a:t>
          </a:r>
          <a:r>
            <a:rPr lang="en-US" dirty="0" smtClean="0"/>
            <a:t> model</a:t>
          </a:r>
          <a:endParaRPr lang="en-US" dirty="0"/>
        </a:p>
      </dgm:t>
    </dgm:pt>
    <dgm:pt modelId="{DAA3F318-F248-4C22-81D0-28CE693310CC}" type="parTrans" cxnId="{4496E3D8-5351-4BF1-ADE8-E99E3203FB6C}">
      <dgm:prSet/>
      <dgm:spPr/>
      <dgm:t>
        <a:bodyPr/>
        <a:lstStyle/>
        <a:p>
          <a:endParaRPr lang="en-US"/>
        </a:p>
      </dgm:t>
    </dgm:pt>
    <dgm:pt modelId="{8FC6B64F-FDDA-4127-ACEA-CA370FC7E921}" type="sibTrans" cxnId="{4496E3D8-5351-4BF1-ADE8-E99E3203FB6C}">
      <dgm:prSet/>
      <dgm:spPr/>
      <dgm:t>
        <a:bodyPr/>
        <a:lstStyle/>
        <a:p>
          <a:endParaRPr lang="en-US"/>
        </a:p>
      </dgm:t>
    </dgm:pt>
    <dgm:pt modelId="{868497BB-7126-48BF-B2D7-0675E5BC606A}">
      <dgm:prSet phldrT="[Text]"/>
      <dgm:spPr>
        <a:solidFill>
          <a:schemeClr val="accent4"/>
        </a:solidFill>
      </dgm:spPr>
      <dgm:t>
        <a:bodyPr/>
        <a:lstStyle/>
        <a:p>
          <a:r>
            <a:rPr lang="en-US" dirty="0" smtClean="0"/>
            <a:t>Q effects</a:t>
          </a:r>
          <a:endParaRPr lang="en-US" dirty="0"/>
        </a:p>
      </dgm:t>
    </dgm:pt>
    <dgm:pt modelId="{C142BE42-C50E-47FA-936E-21B389584DEB}" type="sibTrans" cxnId="{8A2156BD-477A-400F-A875-1B51B15FD024}">
      <dgm:prSet/>
      <dgm:spPr>
        <a:solidFill>
          <a:schemeClr val="accent4"/>
        </a:solidFill>
      </dgm:spPr>
      <dgm:t>
        <a:bodyPr/>
        <a:lstStyle/>
        <a:p>
          <a:endParaRPr lang="en-US"/>
        </a:p>
      </dgm:t>
    </dgm:pt>
    <dgm:pt modelId="{4695D9D2-BC6C-4093-AA33-A92EC47A57FF}" type="parTrans" cxnId="{8A2156BD-477A-400F-A875-1B51B15FD024}">
      <dgm:prSet/>
      <dgm:spPr/>
      <dgm:t>
        <a:bodyPr/>
        <a:lstStyle/>
        <a:p>
          <a:endParaRPr lang="en-US"/>
        </a:p>
      </dgm:t>
    </dgm:pt>
    <dgm:pt modelId="{BE330F89-8C09-4C1D-9490-265D6595BC2A}" type="pres">
      <dgm:prSet presAssocID="{460166D5-7EAB-4F38-80F7-97693E700A6D}" presName="Name0" presStyleCnt="0">
        <dgm:presLayoutVars>
          <dgm:dir/>
          <dgm:resizeHandles val="exact"/>
        </dgm:presLayoutVars>
      </dgm:prSet>
      <dgm:spPr/>
    </dgm:pt>
    <dgm:pt modelId="{522C59AF-BE37-41AC-82E2-27132A311A7B}" type="pres">
      <dgm:prSet presAssocID="{C0DDC719-BDD8-4F53-B59E-4D92D508F102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8D853C1-17EE-45A2-8989-6CC24C98A297}" type="pres">
      <dgm:prSet presAssocID="{8FC6B64F-FDDA-4127-ACEA-CA370FC7E921}" presName="sibTrans" presStyleLbl="sibTrans2D1" presStyleIdx="0" presStyleCnt="4"/>
      <dgm:spPr/>
      <dgm:t>
        <a:bodyPr/>
        <a:lstStyle/>
        <a:p>
          <a:endParaRPr lang="en-US"/>
        </a:p>
      </dgm:t>
    </dgm:pt>
    <dgm:pt modelId="{7296D858-5C08-489B-97AC-4E56714B9EC2}" type="pres">
      <dgm:prSet presAssocID="{8FC6B64F-FDDA-4127-ACEA-CA370FC7E921}" presName="connectorText" presStyleLbl="sibTrans2D1" presStyleIdx="0" presStyleCnt="4"/>
      <dgm:spPr/>
      <dgm:t>
        <a:bodyPr/>
        <a:lstStyle/>
        <a:p>
          <a:endParaRPr lang="en-US"/>
        </a:p>
      </dgm:t>
    </dgm:pt>
    <dgm:pt modelId="{B6EB45F3-4DC7-4E81-9E73-ACAC2AA31421}" type="pres">
      <dgm:prSet presAssocID="{D4B4C589-499A-4D3B-9C2D-D02D4DCCB0CB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640D177-49BA-4DFF-9F90-5A7C55261DB7}" type="pres">
      <dgm:prSet presAssocID="{02AA270F-294F-4921-9C7A-0F6C0CF1E011}" presName="sibTrans" presStyleLbl="sibTrans2D1" presStyleIdx="1" presStyleCnt="4"/>
      <dgm:spPr/>
      <dgm:t>
        <a:bodyPr/>
        <a:lstStyle/>
        <a:p>
          <a:endParaRPr lang="en-US"/>
        </a:p>
      </dgm:t>
    </dgm:pt>
    <dgm:pt modelId="{C73F74B6-D9BB-49BC-9B39-27034D03FECE}" type="pres">
      <dgm:prSet presAssocID="{02AA270F-294F-4921-9C7A-0F6C0CF1E011}" presName="connectorText" presStyleLbl="sibTrans2D1" presStyleIdx="1" presStyleCnt="4"/>
      <dgm:spPr/>
      <dgm:t>
        <a:bodyPr/>
        <a:lstStyle/>
        <a:p>
          <a:endParaRPr lang="en-US"/>
        </a:p>
      </dgm:t>
    </dgm:pt>
    <dgm:pt modelId="{AED4F300-94E1-4275-A76D-7ADC81FD4553}" type="pres">
      <dgm:prSet presAssocID="{3C6E0DE1-D8C5-4CF6-BD65-31BDCE587B09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FC1B926-000E-4928-A1DE-C3A98D8CED7B}" type="pres">
      <dgm:prSet presAssocID="{B97B8C30-090F-4718-A681-5A7C7466729A}" presName="sibTrans" presStyleLbl="sibTrans2D1" presStyleIdx="2" presStyleCnt="4"/>
      <dgm:spPr/>
      <dgm:t>
        <a:bodyPr/>
        <a:lstStyle/>
        <a:p>
          <a:endParaRPr lang="en-US"/>
        </a:p>
      </dgm:t>
    </dgm:pt>
    <dgm:pt modelId="{1E03E39A-71F1-404F-BAC5-FE08DD0F37C0}" type="pres">
      <dgm:prSet presAssocID="{B97B8C30-090F-4718-A681-5A7C7466729A}" presName="connectorText" presStyleLbl="sibTrans2D1" presStyleIdx="2" presStyleCnt="4"/>
      <dgm:spPr/>
      <dgm:t>
        <a:bodyPr/>
        <a:lstStyle/>
        <a:p>
          <a:endParaRPr lang="en-US"/>
        </a:p>
      </dgm:t>
    </dgm:pt>
    <dgm:pt modelId="{B65F9994-6387-4B73-9C7C-77D58DF6299D}" type="pres">
      <dgm:prSet presAssocID="{868497BB-7126-48BF-B2D7-0675E5BC606A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DB2DF01-2C9B-4C83-847A-172ABA2F3C6E}" type="pres">
      <dgm:prSet presAssocID="{C142BE42-C50E-47FA-936E-21B389584DEB}" presName="sibTrans" presStyleLbl="sibTrans2D1" presStyleIdx="3" presStyleCnt="4"/>
      <dgm:spPr/>
      <dgm:t>
        <a:bodyPr/>
        <a:lstStyle/>
        <a:p>
          <a:endParaRPr lang="en-US"/>
        </a:p>
      </dgm:t>
    </dgm:pt>
    <dgm:pt modelId="{30A4DB69-3D08-48D2-B474-955A050AC7E7}" type="pres">
      <dgm:prSet presAssocID="{C142BE42-C50E-47FA-936E-21B389584DEB}" presName="connectorText" presStyleLbl="sibTrans2D1" presStyleIdx="3" presStyleCnt="4"/>
      <dgm:spPr/>
      <dgm:t>
        <a:bodyPr/>
        <a:lstStyle/>
        <a:p>
          <a:endParaRPr lang="en-US"/>
        </a:p>
      </dgm:t>
    </dgm:pt>
    <dgm:pt modelId="{546D3AE1-4C1D-473A-8E99-CE5E182E2404}" type="pres">
      <dgm:prSet presAssocID="{0138FFA2-7A99-4419-961F-545EDBE663DC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B4B76617-A293-414A-9171-C105438A842E}" type="presOf" srcId="{0138FFA2-7A99-4419-961F-545EDBE663DC}" destId="{546D3AE1-4C1D-473A-8E99-CE5E182E2404}" srcOrd="0" destOrd="0" presId="urn:microsoft.com/office/officeart/2005/8/layout/process1"/>
    <dgm:cxn modelId="{4496E3D8-5351-4BF1-ADE8-E99E3203FB6C}" srcId="{460166D5-7EAB-4F38-80F7-97693E700A6D}" destId="{C0DDC719-BDD8-4F53-B59E-4D92D508F102}" srcOrd="0" destOrd="0" parTransId="{DAA3F318-F248-4C22-81D0-28CE693310CC}" sibTransId="{8FC6B64F-FDDA-4127-ACEA-CA370FC7E921}"/>
    <dgm:cxn modelId="{4144E9FA-AF34-D442-838B-F468D1AECA9F}" type="presOf" srcId="{460166D5-7EAB-4F38-80F7-97693E700A6D}" destId="{BE330F89-8C09-4C1D-9490-265D6595BC2A}" srcOrd="0" destOrd="0" presId="urn:microsoft.com/office/officeart/2005/8/layout/process1"/>
    <dgm:cxn modelId="{E4849D50-6213-7244-B0C8-FCF3D3119F17}" type="presOf" srcId="{C142BE42-C50E-47FA-936E-21B389584DEB}" destId="{EDB2DF01-2C9B-4C83-847A-172ABA2F3C6E}" srcOrd="0" destOrd="0" presId="urn:microsoft.com/office/officeart/2005/8/layout/process1"/>
    <dgm:cxn modelId="{7C1F61B9-2D15-FE46-8133-E4420BC5F089}" type="presOf" srcId="{B97B8C30-090F-4718-A681-5A7C7466729A}" destId="{9FC1B926-000E-4928-A1DE-C3A98D8CED7B}" srcOrd="0" destOrd="0" presId="urn:microsoft.com/office/officeart/2005/8/layout/process1"/>
    <dgm:cxn modelId="{2D018975-0A6B-478D-9A10-E32232C7D392}" srcId="{460166D5-7EAB-4F38-80F7-97693E700A6D}" destId="{0138FFA2-7A99-4419-961F-545EDBE663DC}" srcOrd="4" destOrd="0" parTransId="{94E09420-E6E4-4018-8BC6-BEE869771947}" sibTransId="{556C6755-77C6-407A-9230-76034B736730}"/>
    <dgm:cxn modelId="{57332900-640B-2149-A0DC-B7E067B7F738}" type="presOf" srcId="{8FC6B64F-FDDA-4127-ACEA-CA370FC7E921}" destId="{7296D858-5C08-489B-97AC-4E56714B9EC2}" srcOrd="1" destOrd="0" presId="urn:microsoft.com/office/officeart/2005/8/layout/process1"/>
    <dgm:cxn modelId="{7E558F55-50BA-434B-8165-5B18F9DF7500}" srcId="{460166D5-7EAB-4F38-80F7-97693E700A6D}" destId="{D4B4C589-499A-4D3B-9C2D-D02D4DCCB0CB}" srcOrd="1" destOrd="0" parTransId="{71ED7A5D-03B9-48BE-A923-22BA18826A57}" sibTransId="{02AA270F-294F-4921-9C7A-0F6C0CF1E011}"/>
    <dgm:cxn modelId="{372B3932-BBB9-DE4B-B2B1-1528445A3AF3}" type="presOf" srcId="{8FC6B64F-FDDA-4127-ACEA-CA370FC7E921}" destId="{88D853C1-17EE-45A2-8989-6CC24C98A297}" srcOrd="0" destOrd="0" presId="urn:microsoft.com/office/officeart/2005/8/layout/process1"/>
    <dgm:cxn modelId="{3AF3CCB4-8AC6-C44D-9CBB-7E57090A62A1}" type="presOf" srcId="{868497BB-7126-48BF-B2D7-0675E5BC606A}" destId="{B65F9994-6387-4B73-9C7C-77D58DF6299D}" srcOrd="0" destOrd="0" presId="urn:microsoft.com/office/officeart/2005/8/layout/process1"/>
    <dgm:cxn modelId="{2FFAC5B6-5971-C246-9920-4B5CEB2088BD}" type="presOf" srcId="{D4B4C589-499A-4D3B-9C2D-D02D4DCCB0CB}" destId="{B6EB45F3-4DC7-4E81-9E73-ACAC2AA31421}" srcOrd="0" destOrd="0" presId="urn:microsoft.com/office/officeart/2005/8/layout/process1"/>
    <dgm:cxn modelId="{2311ED98-721C-F344-B8AB-537433A37D71}" type="presOf" srcId="{02AA270F-294F-4921-9C7A-0F6C0CF1E011}" destId="{1640D177-49BA-4DFF-9F90-5A7C55261DB7}" srcOrd="0" destOrd="0" presId="urn:microsoft.com/office/officeart/2005/8/layout/process1"/>
    <dgm:cxn modelId="{60427F5C-9012-E149-ABE2-83AE1CA4197C}" type="presOf" srcId="{B97B8C30-090F-4718-A681-5A7C7466729A}" destId="{1E03E39A-71F1-404F-BAC5-FE08DD0F37C0}" srcOrd="1" destOrd="0" presId="urn:microsoft.com/office/officeart/2005/8/layout/process1"/>
    <dgm:cxn modelId="{74F8778F-7238-D744-B8D9-C893E048B8C5}" type="presOf" srcId="{3C6E0DE1-D8C5-4CF6-BD65-31BDCE587B09}" destId="{AED4F300-94E1-4275-A76D-7ADC81FD4553}" srcOrd="0" destOrd="0" presId="urn:microsoft.com/office/officeart/2005/8/layout/process1"/>
    <dgm:cxn modelId="{4A913CB8-EB51-4502-983A-3FC1AD4A2527}" srcId="{460166D5-7EAB-4F38-80F7-97693E700A6D}" destId="{3C6E0DE1-D8C5-4CF6-BD65-31BDCE587B09}" srcOrd="2" destOrd="0" parTransId="{89282A0A-D9B9-4619-9B6C-8941FDE5C176}" sibTransId="{B97B8C30-090F-4718-A681-5A7C7466729A}"/>
    <dgm:cxn modelId="{7AE66F53-D4FE-CB44-807A-F00D57A49B2D}" type="presOf" srcId="{C142BE42-C50E-47FA-936E-21B389584DEB}" destId="{30A4DB69-3D08-48D2-B474-955A050AC7E7}" srcOrd="1" destOrd="0" presId="urn:microsoft.com/office/officeart/2005/8/layout/process1"/>
    <dgm:cxn modelId="{87253CAC-A212-8647-906D-FCAE45F2F585}" type="presOf" srcId="{02AA270F-294F-4921-9C7A-0F6C0CF1E011}" destId="{C73F74B6-D9BB-49BC-9B39-27034D03FECE}" srcOrd="1" destOrd="0" presId="urn:microsoft.com/office/officeart/2005/8/layout/process1"/>
    <dgm:cxn modelId="{BDE5BF2B-261B-6E47-81A4-796E5F71CC4F}" type="presOf" srcId="{C0DDC719-BDD8-4F53-B59E-4D92D508F102}" destId="{522C59AF-BE37-41AC-82E2-27132A311A7B}" srcOrd="0" destOrd="0" presId="urn:microsoft.com/office/officeart/2005/8/layout/process1"/>
    <dgm:cxn modelId="{8A2156BD-477A-400F-A875-1B51B15FD024}" srcId="{460166D5-7EAB-4F38-80F7-97693E700A6D}" destId="{868497BB-7126-48BF-B2D7-0675E5BC606A}" srcOrd="3" destOrd="0" parTransId="{4695D9D2-BC6C-4093-AA33-A92EC47A57FF}" sibTransId="{C142BE42-C50E-47FA-936E-21B389584DEB}"/>
    <dgm:cxn modelId="{9F34A984-411F-3B43-B5A7-25194B5CA4D2}" type="presParOf" srcId="{BE330F89-8C09-4C1D-9490-265D6595BC2A}" destId="{522C59AF-BE37-41AC-82E2-27132A311A7B}" srcOrd="0" destOrd="0" presId="urn:microsoft.com/office/officeart/2005/8/layout/process1"/>
    <dgm:cxn modelId="{1A9653C4-D058-3344-B27E-70AAB29BFD6D}" type="presParOf" srcId="{BE330F89-8C09-4C1D-9490-265D6595BC2A}" destId="{88D853C1-17EE-45A2-8989-6CC24C98A297}" srcOrd="1" destOrd="0" presId="urn:microsoft.com/office/officeart/2005/8/layout/process1"/>
    <dgm:cxn modelId="{49355560-8869-024D-887B-90F0B67A3441}" type="presParOf" srcId="{88D853C1-17EE-45A2-8989-6CC24C98A297}" destId="{7296D858-5C08-489B-97AC-4E56714B9EC2}" srcOrd="0" destOrd="0" presId="urn:microsoft.com/office/officeart/2005/8/layout/process1"/>
    <dgm:cxn modelId="{09DDC72B-8A75-2443-8178-7D158D595AFC}" type="presParOf" srcId="{BE330F89-8C09-4C1D-9490-265D6595BC2A}" destId="{B6EB45F3-4DC7-4E81-9E73-ACAC2AA31421}" srcOrd="2" destOrd="0" presId="urn:microsoft.com/office/officeart/2005/8/layout/process1"/>
    <dgm:cxn modelId="{B63F0B4A-FFC4-7E46-AFA0-21B748F83C4B}" type="presParOf" srcId="{BE330F89-8C09-4C1D-9490-265D6595BC2A}" destId="{1640D177-49BA-4DFF-9F90-5A7C55261DB7}" srcOrd="3" destOrd="0" presId="urn:microsoft.com/office/officeart/2005/8/layout/process1"/>
    <dgm:cxn modelId="{B9A50E76-8AD7-D242-B28F-C3623653F2B3}" type="presParOf" srcId="{1640D177-49BA-4DFF-9F90-5A7C55261DB7}" destId="{C73F74B6-D9BB-49BC-9B39-27034D03FECE}" srcOrd="0" destOrd="0" presId="urn:microsoft.com/office/officeart/2005/8/layout/process1"/>
    <dgm:cxn modelId="{B1B4FC30-5A24-B142-843A-DCA4D7D28665}" type="presParOf" srcId="{BE330F89-8C09-4C1D-9490-265D6595BC2A}" destId="{AED4F300-94E1-4275-A76D-7ADC81FD4553}" srcOrd="4" destOrd="0" presId="urn:microsoft.com/office/officeart/2005/8/layout/process1"/>
    <dgm:cxn modelId="{87383353-9C3F-604C-8E04-C7C08F6E4002}" type="presParOf" srcId="{BE330F89-8C09-4C1D-9490-265D6595BC2A}" destId="{9FC1B926-000E-4928-A1DE-C3A98D8CED7B}" srcOrd="5" destOrd="0" presId="urn:microsoft.com/office/officeart/2005/8/layout/process1"/>
    <dgm:cxn modelId="{DA41551E-0C9F-8A4C-A5A8-F0BA2A0BA5A6}" type="presParOf" srcId="{9FC1B926-000E-4928-A1DE-C3A98D8CED7B}" destId="{1E03E39A-71F1-404F-BAC5-FE08DD0F37C0}" srcOrd="0" destOrd="0" presId="urn:microsoft.com/office/officeart/2005/8/layout/process1"/>
    <dgm:cxn modelId="{6D2751F9-927E-0D46-8F1A-24C6B52CBE65}" type="presParOf" srcId="{BE330F89-8C09-4C1D-9490-265D6595BC2A}" destId="{B65F9994-6387-4B73-9C7C-77D58DF6299D}" srcOrd="6" destOrd="0" presId="urn:microsoft.com/office/officeart/2005/8/layout/process1"/>
    <dgm:cxn modelId="{2BAE3195-ECA4-DD4C-B95D-F988B0AA4728}" type="presParOf" srcId="{BE330F89-8C09-4C1D-9490-265D6595BC2A}" destId="{EDB2DF01-2C9B-4C83-847A-172ABA2F3C6E}" srcOrd="7" destOrd="0" presId="urn:microsoft.com/office/officeart/2005/8/layout/process1"/>
    <dgm:cxn modelId="{4BA05B49-8CFC-8F40-BB73-D296396CDEB5}" type="presParOf" srcId="{EDB2DF01-2C9B-4C83-847A-172ABA2F3C6E}" destId="{30A4DB69-3D08-48D2-B474-955A050AC7E7}" srcOrd="0" destOrd="0" presId="urn:microsoft.com/office/officeart/2005/8/layout/process1"/>
    <dgm:cxn modelId="{10E5581C-908F-C846-B55D-16C6F01567B2}" type="presParOf" srcId="{BE330F89-8C09-4C1D-9490-265D6595BC2A}" destId="{546D3AE1-4C1D-473A-8E99-CE5E182E2404}" srcOrd="8" destOrd="0" presId="urn:microsoft.com/office/officeart/2005/8/layout/process1"/>
  </dgm:cxnLst>
  <dgm:bg>
    <a:noFill/>
  </dgm:bg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460166D5-7EAB-4F38-80F7-97693E700A6D}" type="doc">
      <dgm:prSet loTypeId="urn:microsoft.com/office/officeart/2005/8/layout/process1" loCatId="process" qsTypeId="urn:microsoft.com/office/officeart/2005/8/quickstyle/3d3" qsCatId="3D" csTypeId="urn:microsoft.com/office/officeart/2005/8/colors/accent0_3" csCatId="mainScheme" phldr="1"/>
      <dgm:spPr/>
    </dgm:pt>
    <dgm:pt modelId="{D4B4C589-499A-4D3B-9C2D-D02D4DCCB0CB}">
      <dgm:prSet phldrT="[Text]"/>
      <dgm:spPr>
        <a:solidFill>
          <a:schemeClr val="accent4"/>
        </a:solidFill>
      </dgm:spPr>
      <dgm:t>
        <a:bodyPr/>
        <a:lstStyle/>
        <a:p>
          <a:r>
            <a:rPr lang="en-US" dirty="0" smtClean="0"/>
            <a:t>Q model</a:t>
          </a:r>
          <a:endParaRPr lang="en-US" dirty="0"/>
        </a:p>
      </dgm:t>
    </dgm:pt>
    <dgm:pt modelId="{71ED7A5D-03B9-48BE-A923-22BA18826A57}" type="parTrans" cxnId="{7E558F55-50BA-434B-8165-5B18F9DF7500}">
      <dgm:prSet/>
      <dgm:spPr/>
      <dgm:t>
        <a:bodyPr/>
        <a:lstStyle/>
        <a:p>
          <a:endParaRPr lang="en-US"/>
        </a:p>
      </dgm:t>
    </dgm:pt>
    <dgm:pt modelId="{02AA270F-294F-4921-9C7A-0F6C0CF1E011}" type="sibTrans" cxnId="{7E558F55-50BA-434B-8165-5B18F9DF7500}">
      <dgm:prSet/>
      <dgm:spPr/>
      <dgm:t>
        <a:bodyPr/>
        <a:lstStyle/>
        <a:p>
          <a:endParaRPr lang="en-US"/>
        </a:p>
      </dgm:t>
    </dgm:pt>
    <dgm:pt modelId="{3C6E0DE1-D8C5-4CF6-BD65-31BDCE587B09}">
      <dgm:prSet phldrT="[Text]"/>
      <dgm:spPr>
        <a:solidFill>
          <a:schemeClr val="bg1"/>
        </a:solidFill>
      </dgm:spPr>
      <dgm:t>
        <a:bodyPr/>
        <a:lstStyle/>
        <a:p>
          <a:r>
            <a:rPr lang="en-US" dirty="0" smtClean="0"/>
            <a:t>Image</a:t>
          </a:r>
          <a:endParaRPr lang="en-US" dirty="0"/>
        </a:p>
      </dgm:t>
    </dgm:pt>
    <dgm:pt modelId="{89282A0A-D9B9-4619-9B6C-8941FDE5C176}" type="parTrans" cxnId="{4A913CB8-EB51-4502-983A-3FC1AD4A2527}">
      <dgm:prSet/>
      <dgm:spPr/>
      <dgm:t>
        <a:bodyPr/>
        <a:lstStyle/>
        <a:p>
          <a:endParaRPr lang="en-US"/>
        </a:p>
      </dgm:t>
    </dgm:pt>
    <dgm:pt modelId="{B97B8C30-090F-4718-A681-5A7C7466729A}" type="sibTrans" cxnId="{4A913CB8-EB51-4502-983A-3FC1AD4A2527}">
      <dgm:prSet/>
      <dgm:spPr/>
      <dgm:t>
        <a:bodyPr/>
        <a:lstStyle/>
        <a:p>
          <a:endParaRPr lang="en-US"/>
        </a:p>
      </dgm:t>
    </dgm:pt>
    <dgm:pt modelId="{0138FFA2-7A99-4419-961F-545EDBE663DC}">
      <dgm:prSet phldrT="[Text]"/>
      <dgm:spPr>
        <a:solidFill>
          <a:schemeClr val="accent4"/>
        </a:solidFill>
      </dgm:spPr>
      <dgm:t>
        <a:bodyPr/>
        <a:lstStyle/>
        <a:p>
          <a:r>
            <a:rPr lang="en-US" dirty="0" smtClean="0"/>
            <a:t>ΔQ model</a:t>
          </a:r>
          <a:endParaRPr lang="en-US" dirty="0"/>
        </a:p>
      </dgm:t>
    </dgm:pt>
    <dgm:pt modelId="{94E09420-E6E4-4018-8BC6-BEE869771947}" type="parTrans" cxnId="{2D018975-0A6B-478D-9A10-E32232C7D392}">
      <dgm:prSet/>
      <dgm:spPr/>
      <dgm:t>
        <a:bodyPr/>
        <a:lstStyle/>
        <a:p>
          <a:endParaRPr lang="en-US"/>
        </a:p>
      </dgm:t>
    </dgm:pt>
    <dgm:pt modelId="{556C6755-77C6-407A-9230-76034B736730}" type="sibTrans" cxnId="{2D018975-0A6B-478D-9A10-E32232C7D392}">
      <dgm:prSet/>
      <dgm:spPr/>
      <dgm:t>
        <a:bodyPr/>
        <a:lstStyle/>
        <a:p>
          <a:endParaRPr lang="en-US"/>
        </a:p>
      </dgm:t>
    </dgm:pt>
    <dgm:pt modelId="{C0DDC719-BDD8-4F53-B59E-4D92D508F102}">
      <dgm:prSet phldrT="[Text]"/>
      <dgm:spPr>
        <a:solidFill>
          <a:schemeClr val="bg1"/>
        </a:solidFill>
      </dgm:spPr>
      <dgm:t>
        <a:bodyPr/>
        <a:lstStyle/>
        <a:p>
          <a:r>
            <a:rPr lang="en-US" dirty="0" smtClean="0"/>
            <a:t>Q</a:t>
          </a:r>
          <a:r>
            <a:rPr lang="en-US" baseline="-25000" dirty="0" smtClean="0"/>
            <a:t>0</a:t>
          </a:r>
          <a:r>
            <a:rPr lang="en-US" dirty="0" smtClean="0"/>
            <a:t> model</a:t>
          </a:r>
          <a:endParaRPr lang="en-US" dirty="0"/>
        </a:p>
      </dgm:t>
    </dgm:pt>
    <dgm:pt modelId="{DAA3F318-F248-4C22-81D0-28CE693310CC}" type="parTrans" cxnId="{4496E3D8-5351-4BF1-ADE8-E99E3203FB6C}">
      <dgm:prSet/>
      <dgm:spPr/>
      <dgm:t>
        <a:bodyPr/>
        <a:lstStyle/>
        <a:p>
          <a:endParaRPr lang="en-US"/>
        </a:p>
      </dgm:t>
    </dgm:pt>
    <dgm:pt modelId="{8FC6B64F-FDDA-4127-ACEA-CA370FC7E921}" type="sibTrans" cxnId="{4496E3D8-5351-4BF1-ADE8-E99E3203FB6C}">
      <dgm:prSet/>
      <dgm:spPr/>
      <dgm:t>
        <a:bodyPr/>
        <a:lstStyle/>
        <a:p>
          <a:endParaRPr lang="en-US"/>
        </a:p>
      </dgm:t>
    </dgm:pt>
    <dgm:pt modelId="{868497BB-7126-48BF-B2D7-0675E5BC606A}">
      <dgm:prSet phldrT="[Text]"/>
      <dgm:spPr>
        <a:solidFill>
          <a:schemeClr val="bg1"/>
        </a:solidFill>
      </dgm:spPr>
      <dgm:t>
        <a:bodyPr/>
        <a:lstStyle/>
        <a:p>
          <a:r>
            <a:rPr lang="en-US" dirty="0" smtClean="0"/>
            <a:t>Q effects</a:t>
          </a:r>
          <a:endParaRPr lang="en-US" dirty="0"/>
        </a:p>
      </dgm:t>
    </dgm:pt>
    <dgm:pt modelId="{C142BE42-C50E-47FA-936E-21B389584DEB}" type="sibTrans" cxnId="{8A2156BD-477A-400F-A875-1B51B15FD024}">
      <dgm:prSet/>
      <dgm:spPr/>
      <dgm:t>
        <a:bodyPr/>
        <a:lstStyle/>
        <a:p>
          <a:endParaRPr lang="en-US"/>
        </a:p>
      </dgm:t>
    </dgm:pt>
    <dgm:pt modelId="{4695D9D2-BC6C-4093-AA33-A92EC47A57FF}" type="parTrans" cxnId="{8A2156BD-477A-400F-A875-1B51B15FD024}">
      <dgm:prSet/>
      <dgm:spPr/>
      <dgm:t>
        <a:bodyPr/>
        <a:lstStyle/>
        <a:p>
          <a:endParaRPr lang="en-US"/>
        </a:p>
      </dgm:t>
    </dgm:pt>
    <dgm:pt modelId="{BE330F89-8C09-4C1D-9490-265D6595BC2A}" type="pres">
      <dgm:prSet presAssocID="{460166D5-7EAB-4F38-80F7-97693E700A6D}" presName="Name0" presStyleCnt="0">
        <dgm:presLayoutVars>
          <dgm:dir/>
          <dgm:resizeHandles val="exact"/>
        </dgm:presLayoutVars>
      </dgm:prSet>
      <dgm:spPr/>
    </dgm:pt>
    <dgm:pt modelId="{522C59AF-BE37-41AC-82E2-27132A311A7B}" type="pres">
      <dgm:prSet presAssocID="{C0DDC719-BDD8-4F53-B59E-4D92D508F102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8D853C1-17EE-45A2-8989-6CC24C98A297}" type="pres">
      <dgm:prSet presAssocID="{8FC6B64F-FDDA-4127-ACEA-CA370FC7E921}" presName="sibTrans" presStyleLbl="sibTrans2D1" presStyleIdx="0" presStyleCnt="4"/>
      <dgm:spPr/>
      <dgm:t>
        <a:bodyPr/>
        <a:lstStyle/>
        <a:p>
          <a:endParaRPr lang="en-US"/>
        </a:p>
      </dgm:t>
    </dgm:pt>
    <dgm:pt modelId="{7296D858-5C08-489B-97AC-4E56714B9EC2}" type="pres">
      <dgm:prSet presAssocID="{8FC6B64F-FDDA-4127-ACEA-CA370FC7E921}" presName="connectorText" presStyleLbl="sibTrans2D1" presStyleIdx="0" presStyleCnt="4"/>
      <dgm:spPr/>
      <dgm:t>
        <a:bodyPr/>
        <a:lstStyle/>
        <a:p>
          <a:endParaRPr lang="en-US"/>
        </a:p>
      </dgm:t>
    </dgm:pt>
    <dgm:pt modelId="{B6EB45F3-4DC7-4E81-9E73-ACAC2AA31421}" type="pres">
      <dgm:prSet presAssocID="{D4B4C589-499A-4D3B-9C2D-D02D4DCCB0CB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640D177-49BA-4DFF-9F90-5A7C55261DB7}" type="pres">
      <dgm:prSet presAssocID="{02AA270F-294F-4921-9C7A-0F6C0CF1E011}" presName="sibTrans" presStyleLbl="sibTrans2D1" presStyleIdx="1" presStyleCnt="4"/>
      <dgm:spPr/>
      <dgm:t>
        <a:bodyPr/>
        <a:lstStyle/>
        <a:p>
          <a:endParaRPr lang="en-US"/>
        </a:p>
      </dgm:t>
    </dgm:pt>
    <dgm:pt modelId="{C73F74B6-D9BB-49BC-9B39-27034D03FECE}" type="pres">
      <dgm:prSet presAssocID="{02AA270F-294F-4921-9C7A-0F6C0CF1E011}" presName="connectorText" presStyleLbl="sibTrans2D1" presStyleIdx="1" presStyleCnt="4"/>
      <dgm:spPr/>
      <dgm:t>
        <a:bodyPr/>
        <a:lstStyle/>
        <a:p>
          <a:endParaRPr lang="en-US"/>
        </a:p>
      </dgm:t>
    </dgm:pt>
    <dgm:pt modelId="{AED4F300-94E1-4275-A76D-7ADC81FD4553}" type="pres">
      <dgm:prSet presAssocID="{3C6E0DE1-D8C5-4CF6-BD65-31BDCE587B09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FC1B926-000E-4928-A1DE-C3A98D8CED7B}" type="pres">
      <dgm:prSet presAssocID="{B97B8C30-090F-4718-A681-5A7C7466729A}" presName="sibTrans" presStyleLbl="sibTrans2D1" presStyleIdx="2" presStyleCnt="4"/>
      <dgm:spPr/>
      <dgm:t>
        <a:bodyPr/>
        <a:lstStyle/>
        <a:p>
          <a:endParaRPr lang="en-US"/>
        </a:p>
      </dgm:t>
    </dgm:pt>
    <dgm:pt modelId="{1E03E39A-71F1-404F-BAC5-FE08DD0F37C0}" type="pres">
      <dgm:prSet presAssocID="{B97B8C30-090F-4718-A681-5A7C7466729A}" presName="connectorText" presStyleLbl="sibTrans2D1" presStyleIdx="2" presStyleCnt="4"/>
      <dgm:spPr/>
      <dgm:t>
        <a:bodyPr/>
        <a:lstStyle/>
        <a:p>
          <a:endParaRPr lang="en-US"/>
        </a:p>
      </dgm:t>
    </dgm:pt>
    <dgm:pt modelId="{B65F9994-6387-4B73-9C7C-77D58DF6299D}" type="pres">
      <dgm:prSet presAssocID="{868497BB-7126-48BF-B2D7-0675E5BC606A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DB2DF01-2C9B-4C83-847A-172ABA2F3C6E}" type="pres">
      <dgm:prSet presAssocID="{C142BE42-C50E-47FA-936E-21B389584DEB}" presName="sibTrans" presStyleLbl="sibTrans2D1" presStyleIdx="3" presStyleCnt="4"/>
      <dgm:spPr/>
      <dgm:t>
        <a:bodyPr/>
        <a:lstStyle/>
        <a:p>
          <a:endParaRPr lang="en-US"/>
        </a:p>
      </dgm:t>
    </dgm:pt>
    <dgm:pt modelId="{30A4DB69-3D08-48D2-B474-955A050AC7E7}" type="pres">
      <dgm:prSet presAssocID="{C142BE42-C50E-47FA-936E-21B389584DEB}" presName="connectorText" presStyleLbl="sibTrans2D1" presStyleIdx="3" presStyleCnt="4"/>
      <dgm:spPr/>
      <dgm:t>
        <a:bodyPr/>
        <a:lstStyle/>
        <a:p>
          <a:endParaRPr lang="en-US"/>
        </a:p>
      </dgm:t>
    </dgm:pt>
    <dgm:pt modelId="{546D3AE1-4C1D-473A-8E99-CE5E182E2404}" type="pres">
      <dgm:prSet presAssocID="{0138FFA2-7A99-4419-961F-545EDBE663DC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4496E3D8-5351-4BF1-ADE8-E99E3203FB6C}" srcId="{460166D5-7EAB-4F38-80F7-97693E700A6D}" destId="{C0DDC719-BDD8-4F53-B59E-4D92D508F102}" srcOrd="0" destOrd="0" parTransId="{DAA3F318-F248-4C22-81D0-28CE693310CC}" sibTransId="{8FC6B64F-FDDA-4127-ACEA-CA370FC7E921}"/>
    <dgm:cxn modelId="{B0BF6E1B-D7C8-2643-A8E7-27B773664715}" type="presOf" srcId="{3C6E0DE1-D8C5-4CF6-BD65-31BDCE587B09}" destId="{AED4F300-94E1-4275-A76D-7ADC81FD4553}" srcOrd="0" destOrd="0" presId="urn:microsoft.com/office/officeart/2005/8/layout/process1"/>
    <dgm:cxn modelId="{865F7569-5051-4A4A-B87A-564DEB83C9A9}" type="presOf" srcId="{868497BB-7126-48BF-B2D7-0675E5BC606A}" destId="{B65F9994-6387-4B73-9C7C-77D58DF6299D}" srcOrd="0" destOrd="0" presId="urn:microsoft.com/office/officeart/2005/8/layout/process1"/>
    <dgm:cxn modelId="{2D018975-0A6B-478D-9A10-E32232C7D392}" srcId="{460166D5-7EAB-4F38-80F7-97693E700A6D}" destId="{0138FFA2-7A99-4419-961F-545EDBE663DC}" srcOrd="4" destOrd="0" parTransId="{94E09420-E6E4-4018-8BC6-BEE869771947}" sibTransId="{556C6755-77C6-407A-9230-76034B736730}"/>
    <dgm:cxn modelId="{4008710C-27B8-E345-9922-F1B9EFE4D46A}" type="presOf" srcId="{8FC6B64F-FDDA-4127-ACEA-CA370FC7E921}" destId="{7296D858-5C08-489B-97AC-4E56714B9EC2}" srcOrd="1" destOrd="0" presId="urn:microsoft.com/office/officeart/2005/8/layout/process1"/>
    <dgm:cxn modelId="{7E558F55-50BA-434B-8165-5B18F9DF7500}" srcId="{460166D5-7EAB-4F38-80F7-97693E700A6D}" destId="{D4B4C589-499A-4D3B-9C2D-D02D4DCCB0CB}" srcOrd="1" destOrd="0" parTransId="{71ED7A5D-03B9-48BE-A923-22BA18826A57}" sibTransId="{02AA270F-294F-4921-9C7A-0F6C0CF1E011}"/>
    <dgm:cxn modelId="{5013DC5D-2E3F-2A46-9801-8838AA7D7FC1}" type="presOf" srcId="{8FC6B64F-FDDA-4127-ACEA-CA370FC7E921}" destId="{88D853C1-17EE-45A2-8989-6CC24C98A297}" srcOrd="0" destOrd="0" presId="urn:microsoft.com/office/officeart/2005/8/layout/process1"/>
    <dgm:cxn modelId="{DE5C8FBD-E24D-7842-846D-3F860D87E488}" type="presOf" srcId="{C142BE42-C50E-47FA-936E-21B389584DEB}" destId="{30A4DB69-3D08-48D2-B474-955A050AC7E7}" srcOrd="1" destOrd="0" presId="urn:microsoft.com/office/officeart/2005/8/layout/process1"/>
    <dgm:cxn modelId="{261CC6D6-3413-3E43-B418-7076B2CAF0F2}" type="presOf" srcId="{D4B4C589-499A-4D3B-9C2D-D02D4DCCB0CB}" destId="{B6EB45F3-4DC7-4E81-9E73-ACAC2AA31421}" srcOrd="0" destOrd="0" presId="urn:microsoft.com/office/officeart/2005/8/layout/process1"/>
    <dgm:cxn modelId="{BD195679-C9E6-0E44-B321-0B3531E7C03A}" type="presOf" srcId="{460166D5-7EAB-4F38-80F7-97693E700A6D}" destId="{BE330F89-8C09-4C1D-9490-265D6595BC2A}" srcOrd="0" destOrd="0" presId="urn:microsoft.com/office/officeart/2005/8/layout/process1"/>
    <dgm:cxn modelId="{EB1C2238-BA90-7649-8DDF-2919D83E2D7F}" type="presOf" srcId="{B97B8C30-090F-4718-A681-5A7C7466729A}" destId="{1E03E39A-71F1-404F-BAC5-FE08DD0F37C0}" srcOrd="1" destOrd="0" presId="urn:microsoft.com/office/officeart/2005/8/layout/process1"/>
    <dgm:cxn modelId="{27C610BD-6A23-C24C-9838-CDA30E23098D}" type="presOf" srcId="{02AA270F-294F-4921-9C7A-0F6C0CF1E011}" destId="{1640D177-49BA-4DFF-9F90-5A7C55261DB7}" srcOrd="0" destOrd="0" presId="urn:microsoft.com/office/officeart/2005/8/layout/process1"/>
    <dgm:cxn modelId="{4A913CB8-EB51-4502-983A-3FC1AD4A2527}" srcId="{460166D5-7EAB-4F38-80F7-97693E700A6D}" destId="{3C6E0DE1-D8C5-4CF6-BD65-31BDCE587B09}" srcOrd="2" destOrd="0" parTransId="{89282A0A-D9B9-4619-9B6C-8941FDE5C176}" sibTransId="{B97B8C30-090F-4718-A681-5A7C7466729A}"/>
    <dgm:cxn modelId="{8D909EC9-EB88-EB4C-9B9A-445D7966CD9A}" type="presOf" srcId="{C0DDC719-BDD8-4F53-B59E-4D92D508F102}" destId="{522C59AF-BE37-41AC-82E2-27132A311A7B}" srcOrd="0" destOrd="0" presId="urn:microsoft.com/office/officeart/2005/8/layout/process1"/>
    <dgm:cxn modelId="{DAF21ED0-CB80-7D41-9C1D-1A8215698FE7}" type="presOf" srcId="{0138FFA2-7A99-4419-961F-545EDBE663DC}" destId="{546D3AE1-4C1D-473A-8E99-CE5E182E2404}" srcOrd="0" destOrd="0" presId="urn:microsoft.com/office/officeart/2005/8/layout/process1"/>
    <dgm:cxn modelId="{27A440C9-32D2-3148-A93F-38C7671662B1}" type="presOf" srcId="{B97B8C30-090F-4718-A681-5A7C7466729A}" destId="{9FC1B926-000E-4928-A1DE-C3A98D8CED7B}" srcOrd="0" destOrd="0" presId="urn:microsoft.com/office/officeart/2005/8/layout/process1"/>
    <dgm:cxn modelId="{1A68CD51-718F-234F-B21A-7DB829B72A05}" type="presOf" srcId="{C142BE42-C50E-47FA-936E-21B389584DEB}" destId="{EDB2DF01-2C9B-4C83-847A-172ABA2F3C6E}" srcOrd="0" destOrd="0" presId="urn:microsoft.com/office/officeart/2005/8/layout/process1"/>
    <dgm:cxn modelId="{956954A7-6787-204A-B23C-7FD9ED8DA146}" type="presOf" srcId="{02AA270F-294F-4921-9C7A-0F6C0CF1E011}" destId="{C73F74B6-D9BB-49BC-9B39-27034D03FECE}" srcOrd="1" destOrd="0" presId="urn:microsoft.com/office/officeart/2005/8/layout/process1"/>
    <dgm:cxn modelId="{8A2156BD-477A-400F-A875-1B51B15FD024}" srcId="{460166D5-7EAB-4F38-80F7-97693E700A6D}" destId="{868497BB-7126-48BF-B2D7-0675E5BC606A}" srcOrd="3" destOrd="0" parTransId="{4695D9D2-BC6C-4093-AA33-A92EC47A57FF}" sibTransId="{C142BE42-C50E-47FA-936E-21B389584DEB}"/>
    <dgm:cxn modelId="{6B44FA4B-5CFD-054C-A4AB-608146AC468D}" type="presParOf" srcId="{BE330F89-8C09-4C1D-9490-265D6595BC2A}" destId="{522C59AF-BE37-41AC-82E2-27132A311A7B}" srcOrd="0" destOrd="0" presId="urn:microsoft.com/office/officeart/2005/8/layout/process1"/>
    <dgm:cxn modelId="{C83A479F-5619-7845-8E8F-2FD13214B9A1}" type="presParOf" srcId="{BE330F89-8C09-4C1D-9490-265D6595BC2A}" destId="{88D853C1-17EE-45A2-8989-6CC24C98A297}" srcOrd="1" destOrd="0" presId="urn:microsoft.com/office/officeart/2005/8/layout/process1"/>
    <dgm:cxn modelId="{94311C2A-30D7-FC40-B55F-6EB2B831CD91}" type="presParOf" srcId="{88D853C1-17EE-45A2-8989-6CC24C98A297}" destId="{7296D858-5C08-489B-97AC-4E56714B9EC2}" srcOrd="0" destOrd="0" presId="urn:microsoft.com/office/officeart/2005/8/layout/process1"/>
    <dgm:cxn modelId="{71DE563C-5227-7047-B32F-AA538D095B6A}" type="presParOf" srcId="{BE330F89-8C09-4C1D-9490-265D6595BC2A}" destId="{B6EB45F3-4DC7-4E81-9E73-ACAC2AA31421}" srcOrd="2" destOrd="0" presId="urn:microsoft.com/office/officeart/2005/8/layout/process1"/>
    <dgm:cxn modelId="{0BAE0751-AD55-214F-B2AA-B8E52ACACD33}" type="presParOf" srcId="{BE330F89-8C09-4C1D-9490-265D6595BC2A}" destId="{1640D177-49BA-4DFF-9F90-5A7C55261DB7}" srcOrd="3" destOrd="0" presId="urn:microsoft.com/office/officeart/2005/8/layout/process1"/>
    <dgm:cxn modelId="{922B69F2-C26D-DA4F-9D7B-A5061FA7124C}" type="presParOf" srcId="{1640D177-49BA-4DFF-9F90-5A7C55261DB7}" destId="{C73F74B6-D9BB-49BC-9B39-27034D03FECE}" srcOrd="0" destOrd="0" presId="urn:microsoft.com/office/officeart/2005/8/layout/process1"/>
    <dgm:cxn modelId="{9F097349-76DA-7F42-928D-FDC041C6BB3D}" type="presParOf" srcId="{BE330F89-8C09-4C1D-9490-265D6595BC2A}" destId="{AED4F300-94E1-4275-A76D-7ADC81FD4553}" srcOrd="4" destOrd="0" presId="urn:microsoft.com/office/officeart/2005/8/layout/process1"/>
    <dgm:cxn modelId="{BFF98369-7846-F440-BD68-3D04C34D1A98}" type="presParOf" srcId="{BE330F89-8C09-4C1D-9490-265D6595BC2A}" destId="{9FC1B926-000E-4928-A1DE-C3A98D8CED7B}" srcOrd="5" destOrd="0" presId="urn:microsoft.com/office/officeart/2005/8/layout/process1"/>
    <dgm:cxn modelId="{ADEE085A-2B42-5640-AE8B-1BD9E426CA93}" type="presParOf" srcId="{9FC1B926-000E-4928-A1DE-C3A98D8CED7B}" destId="{1E03E39A-71F1-404F-BAC5-FE08DD0F37C0}" srcOrd="0" destOrd="0" presId="urn:microsoft.com/office/officeart/2005/8/layout/process1"/>
    <dgm:cxn modelId="{350977C7-0AFA-3D40-992D-3760C95A3F8E}" type="presParOf" srcId="{BE330F89-8C09-4C1D-9490-265D6595BC2A}" destId="{B65F9994-6387-4B73-9C7C-77D58DF6299D}" srcOrd="6" destOrd="0" presId="urn:microsoft.com/office/officeart/2005/8/layout/process1"/>
    <dgm:cxn modelId="{963BF755-8032-A14B-ABB8-35B4DAC09EFB}" type="presParOf" srcId="{BE330F89-8C09-4C1D-9490-265D6595BC2A}" destId="{EDB2DF01-2C9B-4C83-847A-172ABA2F3C6E}" srcOrd="7" destOrd="0" presId="urn:microsoft.com/office/officeart/2005/8/layout/process1"/>
    <dgm:cxn modelId="{CC2A807F-CDD9-C441-B90E-D0752FFA8645}" type="presParOf" srcId="{EDB2DF01-2C9B-4C83-847A-172ABA2F3C6E}" destId="{30A4DB69-3D08-48D2-B474-955A050AC7E7}" srcOrd="0" destOrd="0" presId="urn:microsoft.com/office/officeart/2005/8/layout/process1"/>
    <dgm:cxn modelId="{A32DA1BD-71B6-FC45-8677-D3679ADD2903}" type="presParOf" srcId="{BE330F89-8C09-4C1D-9490-265D6595BC2A}" destId="{546D3AE1-4C1D-473A-8E99-CE5E182E2404}" srcOrd="8" destOrd="0" presId="urn:microsoft.com/office/officeart/2005/8/layout/process1"/>
  </dgm:cxnLst>
  <dgm:bg>
    <a:noFill/>
  </dgm:bg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460166D5-7EAB-4F38-80F7-97693E700A6D}" type="doc">
      <dgm:prSet loTypeId="urn:microsoft.com/office/officeart/2005/8/layout/process1" loCatId="process" qsTypeId="urn:microsoft.com/office/officeart/2005/8/quickstyle/3d3" qsCatId="3D" csTypeId="urn:microsoft.com/office/officeart/2005/8/colors/accent0_3" csCatId="mainScheme" phldr="1"/>
      <dgm:spPr/>
    </dgm:pt>
    <dgm:pt modelId="{D4B4C589-499A-4D3B-9C2D-D02D4DCCB0CB}">
      <dgm:prSet phldrT="[Text]"/>
      <dgm:spPr>
        <a:solidFill>
          <a:schemeClr val="bg1"/>
        </a:solidFill>
      </dgm:spPr>
      <dgm:t>
        <a:bodyPr/>
        <a:lstStyle/>
        <a:p>
          <a:r>
            <a:rPr lang="en-US" dirty="0" smtClean="0"/>
            <a:t>Q model</a:t>
          </a:r>
          <a:endParaRPr lang="en-US" dirty="0"/>
        </a:p>
      </dgm:t>
    </dgm:pt>
    <dgm:pt modelId="{71ED7A5D-03B9-48BE-A923-22BA18826A57}" type="parTrans" cxnId="{7E558F55-50BA-434B-8165-5B18F9DF7500}">
      <dgm:prSet/>
      <dgm:spPr/>
      <dgm:t>
        <a:bodyPr/>
        <a:lstStyle/>
        <a:p>
          <a:endParaRPr lang="en-US"/>
        </a:p>
      </dgm:t>
    </dgm:pt>
    <dgm:pt modelId="{02AA270F-294F-4921-9C7A-0F6C0CF1E011}" type="sibTrans" cxnId="{7E558F55-50BA-434B-8165-5B18F9DF7500}">
      <dgm:prSet/>
      <dgm:spPr/>
      <dgm:t>
        <a:bodyPr/>
        <a:lstStyle/>
        <a:p>
          <a:endParaRPr lang="en-US"/>
        </a:p>
      </dgm:t>
    </dgm:pt>
    <dgm:pt modelId="{3C6E0DE1-D8C5-4CF6-BD65-31BDCE587B09}">
      <dgm:prSet phldrT="[Text]"/>
      <dgm:spPr>
        <a:solidFill>
          <a:schemeClr val="accent4"/>
        </a:solidFill>
      </dgm:spPr>
      <dgm:t>
        <a:bodyPr/>
        <a:lstStyle/>
        <a:p>
          <a:r>
            <a:rPr lang="en-US" dirty="0" smtClean="0"/>
            <a:t>Image</a:t>
          </a:r>
          <a:endParaRPr lang="en-US" dirty="0"/>
        </a:p>
      </dgm:t>
    </dgm:pt>
    <dgm:pt modelId="{89282A0A-D9B9-4619-9B6C-8941FDE5C176}" type="parTrans" cxnId="{4A913CB8-EB51-4502-983A-3FC1AD4A2527}">
      <dgm:prSet/>
      <dgm:spPr/>
      <dgm:t>
        <a:bodyPr/>
        <a:lstStyle/>
        <a:p>
          <a:endParaRPr lang="en-US"/>
        </a:p>
      </dgm:t>
    </dgm:pt>
    <dgm:pt modelId="{B97B8C30-090F-4718-A681-5A7C7466729A}" type="sibTrans" cxnId="{4A913CB8-EB51-4502-983A-3FC1AD4A2527}">
      <dgm:prSet/>
      <dgm:spPr/>
      <dgm:t>
        <a:bodyPr/>
        <a:lstStyle/>
        <a:p>
          <a:endParaRPr lang="en-US" dirty="0"/>
        </a:p>
      </dgm:t>
    </dgm:pt>
    <dgm:pt modelId="{0138FFA2-7A99-4419-961F-545EDBE663DC}">
      <dgm:prSet phldrT="[Text]"/>
      <dgm:spPr>
        <a:solidFill>
          <a:schemeClr val="bg1"/>
        </a:solidFill>
      </dgm:spPr>
      <dgm:t>
        <a:bodyPr/>
        <a:lstStyle/>
        <a:p>
          <a:r>
            <a:rPr lang="en-US" dirty="0" smtClean="0"/>
            <a:t>ΔQ model</a:t>
          </a:r>
          <a:endParaRPr lang="en-US" dirty="0"/>
        </a:p>
      </dgm:t>
    </dgm:pt>
    <dgm:pt modelId="{94E09420-E6E4-4018-8BC6-BEE869771947}" type="parTrans" cxnId="{2D018975-0A6B-478D-9A10-E32232C7D392}">
      <dgm:prSet/>
      <dgm:spPr/>
      <dgm:t>
        <a:bodyPr/>
        <a:lstStyle/>
        <a:p>
          <a:endParaRPr lang="en-US"/>
        </a:p>
      </dgm:t>
    </dgm:pt>
    <dgm:pt modelId="{556C6755-77C6-407A-9230-76034B736730}" type="sibTrans" cxnId="{2D018975-0A6B-478D-9A10-E32232C7D392}">
      <dgm:prSet/>
      <dgm:spPr/>
      <dgm:t>
        <a:bodyPr/>
        <a:lstStyle/>
        <a:p>
          <a:endParaRPr lang="en-US"/>
        </a:p>
      </dgm:t>
    </dgm:pt>
    <dgm:pt modelId="{C0DDC719-BDD8-4F53-B59E-4D92D508F102}">
      <dgm:prSet phldrT="[Text]"/>
      <dgm:spPr>
        <a:solidFill>
          <a:schemeClr val="bg1"/>
        </a:solidFill>
      </dgm:spPr>
      <dgm:t>
        <a:bodyPr/>
        <a:lstStyle/>
        <a:p>
          <a:r>
            <a:rPr lang="en-US" dirty="0" smtClean="0"/>
            <a:t>Q</a:t>
          </a:r>
          <a:r>
            <a:rPr lang="en-US" baseline="-25000" dirty="0" smtClean="0"/>
            <a:t>0</a:t>
          </a:r>
          <a:r>
            <a:rPr lang="en-US" dirty="0" smtClean="0"/>
            <a:t> model</a:t>
          </a:r>
          <a:endParaRPr lang="en-US" dirty="0"/>
        </a:p>
      </dgm:t>
    </dgm:pt>
    <dgm:pt modelId="{DAA3F318-F248-4C22-81D0-28CE693310CC}" type="parTrans" cxnId="{4496E3D8-5351-4BF1-ADE8-E99E3203FB6C}">
      <dgm:prSet/>
      <dgm:spPr/>
      <dgm:t>
        <a:bodyPr/>
        <a:lstStyle/>
        <a:p>
          <a:endParaRPr lang="en-US"/>
        </a:p>
      </dgm:t>
    </dgm:pt>
    <dgm:pt modelId="{8FC6B64F-FDDA-4127-ACEA-CA370FC7E921}" type="sibTrans" cxnId="{4496E3D8-5351-4BF1-ADE8-E99E3203FB6C}">
      <dgm:prSet/>
      <dgm:spPr/>
      <dgm:t>
        <a:bodyPr/>
        <a:lstStyle/>
        <a:p>
          <a:endParaRPr lang="en-US"/>
        </a:p>
      </dgm:t>
    </dgm:pt>
    <dgm:pt modelId="{868497BB-7126-48BF-B2D7-0675E5BC606A}">
      <dgm:prSet phldrT="[Text]"/>
      <dgm:spPr>
        <a:solidFill>
          <a:schemeClr val="bg1"/>
        </a:solidFill>
      </dgm:spPr>
      <dgm:t>
        <a:bodyPr/>
        <a:lstStyle/>
        <a:p>
          <a:r>
            <a:rPr lang="en-US" dirty="0" smtClean="0"/>
            <a:t>Q effects</a:t>
          </a:r>
          <a:endParaRPr lang="en-US" dirty="0"/>
        </a:p>
      </dgm:t>
    </dgm:pt>
    <dgm:pt modelId="{C142BE42-C50E-47FA-936E-21B389584DEB}" type="sibTrans" cxnId="{8A2156BD-477A-400F-A875-1B51B15FD024}">
      <dgm:prSet/>
      <dgm:spPr/>
      <dgm:t>
        <a:bodyPr/>
        <a:lstStyle/>
        <a:p>
          <a:endParaRPr lang="en-US"/>
        </a:p>
      </dgm:t>
    </dgm:pt>
    <dgm:pt modelId="{4695D9D2-BC6C-4093-AA33-A92EC47A57FF}" type="parTrans" cxnId="{8A2156BD-477A-400F-A875-1B51B15FD024}">
      <dgm:prSet/>
      <dgm:spPr/>
      <dgm:t>
        <a:bodyPr/>
        <a:lstStyle/>
        <a:p>
          <a:endParaRPr lang="en-US"/>
        </a:p>
      </dgm:t>
    </dgm:pt>
    <dgm:pt modelId="{BE330F89-8C09-4C1D-9490-265D6595BC2A}" type="pres">
      <dgm:prSet presAssocID="{460166D5-7EAB-4F38-80F7-97693E700A6D}" presName="Name0" presStyleCnt="0">
        <dgm:presLayoutVars>
          <dgm:dir/>
          <dgm:resizeHandles val="exact"/>
        </dgm:presLayoutVars>
      </dgm:prSet>
      <dgm:spPr/>
    </dgm:pt>
    <dgm:pt modelId="{522C59AF-BE37-41AC-82E2-27132A311A7B}" type="pres">
      <dgm:prSet presAssocID="{C0DDC719-BDD8-4F53-B59E-4D92D508F102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8D853C1-17EE-45A2-8989-6CC24C98A297}" type="pres">
      <dgm:prSet presAssocID="{8FC6B64F-FDDA-4127-ACEA-CA370FC7E921}" presName="sibTrans" presStyleLbl="sibTrans2D1" presStyleIdx="0" presStyleCnt="4"/>
      <dgm:spPr/>
      <dgm:t>
        <a:bodyPr/>
        <a:lstStyle/>
        <a:p>
          <a:endParaRPr lang="en-US"/>
        </a:p>
      </dgm:t>
    </dgm:pt>
    <dgm:pt modelId="{7296D858-5C08-489B-97AC-4E56714B9EC2}" type="pres">
      <dgm:prSet presAssocID="{8FC6B64F-FDDA-4127-ACEA-CA370FC7E921}" presName="connectorText" presStyleLbl="sibTrans2D1" presStyleIdx="0" presStyleCnt="4"/>
      <dgm:spPr/>
      <dgm:t>
        <a:bodyPr/>
        <a:lstStyle/>
        <a:p>
          <a:endParaRPr lang="en-US"/>
        </a:p>
      </dgm:t>
    </dgm:pt>
    <dgm:pt modelId="{B6EB45F3-4DC7-4E81-9E73-ACAC2AA31421}" type="pres">
      <dgm:prSet presAssocID="{D4B4C589-499A-4D3B-9C2D-D02D4DCCB0CB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640D177-49BA-4DFF-9F90-5A7C55261DB7}" type="pres">
      <dgm:prSet presAssocID="{02AA270F-294F-4921-9C7A-0F6C0CF1E011}" presName="sibTrans" presStyleLbl="sibTrans2D1" presStyleIdx="1" presStyleCnt="4"/>
      <dgm:spPr/>
      <dgm:t>
        <a:bodyPr/>
        <a:lstStyle/>
        <a:p>
          <a:endParaRPr lang="en-US"/>
        </a:p>
      </dgm:t>
    </dgm:pt>
    <dgm:pt modelId="{C73F74B6-D9BB-49BC-9B39-27034D03FECE}" type="pres">
      <dgm:prSet presAssocID="{02AA270F-294F-4921-9C7A-0F6C0CF1E011}" presName="connectorText" presStyleLbl="sibTrans2D1" presStyleIdx="1" presStyleCnt="4"/>
      <dgm:spPr/>
      <dgm:t>
        <a:bodyPr/>
        <a:lstStyle/>
        <a:p>
          <a:endParaRPr lang="en-US"/>
        </a:p>
      </dgm:t>
    </dgm:pt>
    <dgm:pt modelId="{AED4F300-94E1-4275-A76D-7ADC81FD4553}" type="pres">
      <dgm:prSet presAssocID="{3C6E0DE1-D8C5-4CF6-BD65-31BDCE587B09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FC1B926-000E-4928-A1DE-C3A98D8CED7B}" type="pres">
      <dgm:prSet presAssocID="{B97B8C30-090F-4718-A681-5A7C7466729A}" presName="sibTrans" presStyleLbl="sibTrans2D1" presStyleIdx="2" presStyleCnt="4"/>
      <dgm:spPr/>
      <dgm:t>
        <a:bodyPr/>
        <a:lstStyle/>
        <a:p>
          <a:endParaRPr lang="en-US"/>
        </a:p>
      </dgm:t>
    </dgm:pt>
    <dgm:pt modelId="{1E03E39A-71F1-404F-BAC5-FE08DD0F37C0}" type="pres">
      <dgm:prSet presAssocID="{B97B8C30-090F-4718-A681-5A7C7466729A}" presName="connectorText" presStyleLbl="sibTrans2D1" presStyleIdx="2" presStyleCnt="4"/>
      <dgm:spPr/>
      <dgm:t>
        <a:bodyPr/>
        <a:lstStyle/>
        <a:p>
          <a:endParaRPr lang="en-US"/>
        </a:p>
      </dgm:t>
    </dgm:pt>
    <dgm:pt modelId="{B65F9994-6387-4B73-9C7C-77D58DF6299D}" type="pres">
      <dgm:prSet presAssocID="{868497BB-7126-48BF-B2D7-0675E5BC606A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DB2DF01-2C9B-4C83-847A-172ABA2F3C6E}" type="pres">
      <dgm:prSet presAssocID="{C142BE42-C50E-47FA-936E-21B389584DEB}" presName="sibTrans" presStyleLbl="sibTrans2D1" presStyleIdx="3" presStyleCnt="4"/>
      <dgm:spPr/>
      <dgm:t>
        <a:bodyPr/>
        <a:lstStyle/>
        <a:p>
          <a:endParaRPr lang="en-US"/>
        </a:p>
      </dgm:t>
    </dgm:pt>
    <dgm:pt modelId="{30A4DB69-3D08-48D2-B474-955A050AC7E7}" type="pres">
      <dgm:prSet presAssocID="{C142BE42-C50E-47FA-936E-21B389584DEB}" presName="connectorText" presStyleLbl="sibTrans2D1" presStyleIdx="3" presStyleCnt="4"/>
      <dgm:spPr/>
      <dgm:t>
        <a:bodyPr/>
        <a:lstStyle/>
        <a:p>
          <a:endParaRPr lang="en-US"/>
        </a:p>
      </dgm:t>
    </dgm:pt>
    <dgm:pt modelId="{546D3AE1-4C1D-473A-8E99-CE5E182E2404}" type="pres">
      <dgm:prSet presAssocID="{0138FFA2-7A99-4419-961F-545EDBE663DC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73CC0F25-B525-0749-8F84-EADA26BB42B5}" type="presOf" srcId="{B97B8C30-090F-4718-A681-5A7C7466729A}" destId="{9FC1B926-000E-4928-A1DE-C3A98D8CED7B}" srcOrd="0" destOrd="0" presId="urn:microsoft.com/office/officeart/2005/8/layout/process1"/>
    <dgm:cxn modelId="{4496E3D8-5351-4BF1-ADE8-E99E3203FB6C}" srcId="{460166D5-7EAB-4F38-80F7-97693E700A6D}" destId="{C0DDC719-BDD8-4F53-B59E-4D92D508F102}" srcOrd="0" destOrd="0" parTransId="{DAA3F318-F248-4C22-81D0-28CE693310CC}" sibTransId="{8FC6B64F-FDDA-4127-ACEA-CA370FC7E921}"/>
    <dgm:cxn modelId="{F602C107-2F21-C241-BF56-76A64EAC3CCE}" type="presOf" srcId="{3C6E0DE1-D8C5-4CF6-BD65-31BDCE587B09}" destId="{AED4F300-94E1-4275-A76D-7ADC81FD4553}" srcOrd="0" destOrd="0" presId="urn:microsoft.com/office/officeart/2005/8/layout/process1"/>
    <dgm:cxn modelId="{98B56CCF-8544-D04A-84EB-9470DFC9096A}" type="presOf" srcId="{D4B4C589-499A-4D3B-9C2D-D02D4DCCB0CB}" destId="{B6EB45F3-4DC7-4E81-9E73-ACAC2AA31421}" srcOrd="0" destOrd="0" presId="urn:microsoft.com/office/officeart/2005/8/layout/process1"/>
    <dgm:cxn modelId="{D08E19E8-6ED1-944E-967D-C68115F5A995}" type="presOf" srcId="{C142BE42-C50E-47FA-936E-21B389584DEB}" destId="{30A4DB69-3D08-48D2-B474-955A050AC7E7}" srcOrd="1" destOrd="0" presId="urn:microsoft.com/office/officeart/2005/8/layout/process1"/>
    <dgm:cxn modelId="{2D018975-0A6B-478D-9A10-E32232C7D392}" srcId="{460166D5-7EAB-4F38-80F7-97693E700A6D}" destId="{0138FFA2-7A99-4419-961F-545EDBE663DC}" srcOrd="4" destOrd="0" parTransId="{94E09420-E6E4-4018-8BC6-BEE869771947}" sibTransId="{556C6755-77C6-407A-9230-76034B736730}"/>
    <dgm:cxn modelId="{13386079-92CE-9D45-B321-34646CA9B246}" type="presOf" srcId="{868497BB-7126-48BF-B2D7-0675E5BC606A}" destId="{B65F9994-6387-4B73-9C7C-77D58DF6299D}" srcOrd="0" destOrd="0" presId="urn:microsoft.com/office/officeart/2005/8/layout/process1"/>
    <dgm:cxn modelId="{7E558F55-50BA-434B-8165-5B18F9DF7500}" srcId="{460166D5-7EAB-4F38-80F7-97693E700A6D}" destId="{D4B4C589-499A-4D3B-9C2D-D02D4DCCB0CB}" srcOrd="1" destOrd="0" parTransId="{71ED7A5D-03B9-48BE-A923-22BA18826A57}" sibTransId="{02AA270F-294F-4921-9C7A-0F6C0CF1E011}"/>
    <dgm:cxn modelId="{050AA081-243F-1443-A382-327033D773BC}" type="presOf" srcId="{8FC6B64F-FDDA-4127-ACEA-CA370FC7E921}" destId="{88D853C1-17EE-45A2-8989-6CC24C98A297}" srcOrd="0" destOrd="0" presId="urn:microsoft.com/office/officeart/2005/8/layout/process1"/>
    <dgm:cxn modelId="{726827A3-6473-2B44-B71E-91BC890415A7}" type="presOf" srcId="{0138FFA2-7A99-4419-961F-545EDBE663DC}" destId="{546D3AE1-4C1D-473A-8E99-CE5E182E2404}" srcOrd="0" destOrd="0" presId="urn:microsoft.com/office/officeart/2005/8/layout/process1"/>
    <dgm:cxn modelId="{4A913CB8-EB51-4502-983A-3FC1AD4A2527}" srcId="{460166D5-7EAB-4F38-80F7-97693E700A6D}" destId="{3C6E0DE1-D8C5-4CF6-BD65-31BDCE587B09}" srcOrd="2" destOrd="0" parTransId="{89282A0A-D9B9-4619-9B6C-8941FDE5C176}" sibTransId="{B97B8C30-090F-4718-A681-5A7C7466729A}"/>
    <dgm:cxn modelId="{7AE11063-466A-6B41-9E98-301CCC7A0093}" type="presOf" srcId="{C0DDC719-BDD8-4F53-B59E-4D92D508F102}" destId="{522C59AF-BE37-41AC-82E2-27132A311A7B}" srcOrd="0" destOrd="0" presId="urn:microsoft.com/office/officeart/2005/8/layout/process1"/>
    <dgm:cxn modelId="{CFA6D83A-08EA-4742-BF2C-0CEE5153E826}" type="presOf" srcId="{B97B8C30-090F-4718-A681-5A7C7466729A}" destId="{1E03E39A-71F1-404F-BAC5-FE08DD0F37C0}" srcOrd="1" destOrd="0" presId="urn:microsoft.com/office/officeart/2005/8/layout/process1"/>
    <dgm:cxn modelId="{98DF0656-7023-344B-8F87-1E8ADE206CC7}" type="presOf" srcId="{C142BE42-C50E-47FA-936E-21B389584DEB}" destId="{EDB2DF01-2C9B-4C83-847A-172ABA2F3C6E}" srcOrd="0" destOrd="0" presId="urn:microsoft.com/office/officeart/2005/8/layout/process1"/>
    <dgm:cxn modelId="{A751F443-5A7D-3A48-BA3C-1B929BECF80F}" type="presOf" srcId="{8FC6B64F-FDDA-4127-ACEA-CA370FC7E921}" destId="{7296D858-5C08-489B-97AC-4E56714B9EC2}" srcOrd="1" destOrd="0" presId="urn:microsoft.com/office/officeart/2005/8/layout/process1"/>
    <dgm:cxn modelId="{B7B71009-BE57-4A4D-97A1-9CFB85BB3D22}" type="presOf" srcId="{460166D5-7EAB-4F38-80F7-97693E700A6D}" destId="{BE330F89-8C09-4C1D-9490-265D6595BC2A}" srcOrd="0" destOrd="0" presId="urn:microsoft.com/office/officeart/2005/8/layout/process1"/>
    <dgm:cxn modelId="{1391D9A1-F401-974D-AEF2-A87CAC5B6B52}" type="presOf" srcId="{02AA270F-294F-4921-9C7A-0F6C0CF1E011}" destId="{1640D177-49BA-4DFF-9F90-5A7C55261DB7}" srcOrd="0" destOrd="0" presId="urn:microsoft.com/office/officeart/2005/8/layout/process1"/>
    <dgm:cxn modelId="{8A2156BD-477A-400F-A875-1B51B15FD024}" srcId="{460166D5-7EAB-4F38-80F7-97693E700A6D}" destId="{868497BB-7126-48BF-B2D7-0675E5BC606A}" srcOrd="3" destOrd="0" parTransId="{4695D9D2-BC6C-4093-AA33-A92EC47A57FF}" sibTransId="{C142BE42-C50E-47FA-936E-21B389584DEB}"/>
    <dgm:cxn modelId="{563B3C75-2E64-B74B-838D-3D79F6CD23F6}" type="presOf" srcId="{02AA270F-294F-4921-9C7A-0F6C0CF1E011}" destId="{C73F74B6-D9BB-49BC-9B39-27034D03FECE}" srcOrd="1" destOrd="0" presId="urn:microsoft.com/office/officeart/2005/8/layout/process1"/>
    <dgm:cxn modelId="{CAF92EF8-5830-3140-A907-1312597DC15D}" type="presParOf" srcId="{BE330F89-8C09-4C1D-9490-265D6595BC2A}" destId="{522C59AF-BE37-41AC-82E2-27132A311A7B}" srcOrd="0" destOrd="0" presId="urn:microsoft.com/office/officeart/2005/8/layout/process1"/>
    <dgm:cxn modelId="{C3429E89-4C01-EF4C-8838-19C6DE042FD3}" type="presParOf" srcId="{BE330F89-8C09-4C1D-9490-265D6595BC2A}" destId="{88D853C1-17EE-45A2-8989-6CC24C98A297}" srcOrd="1" destOrd="0" presId="urn:microsoft.com/office/officeart/2005/8/layout/process1"/>
    <dgm:cxn modelId="{78C3EAF1-000D-384A-BD60-7CA6AD89C8E3}" type="presParOf" srcId="{88D853C1-17EE-45A2-8989-6CC24C98A297}" destId="{7296D858-5C08-489B-97AC-4E56714B9EC2}" srcOrd="0" destOrd="0" presId="urn:microsoft.com/office/officeart/2005/8/layout/process1"/>
    <dgm:cxn modelId="{6E12C0C7-2985-E045-A1F1-ACF205F4C249}" type="presParOf" srcId="{BE330F89-8C09-4C1D-9490-265D6595BC2A}" destId="{B6EB45F3-4DC7-4E81-9E73-ACAC2AA31421}" srcOrd="2" destOrd="0" presId="urn:microsoft.com/office/officeart/2005/8/layout/process1"/>
    <dgm:cxn modelId="{4A013BFE-4BBF-A348-9EA7-DAE8B4AA12CB}" type="presParOf" srcId="{BE330F89-8C09-4C1D-9490-265D6595BC2A}" destId="{1640D177-49BA-4DFF-9F90-5A7C55261DB7}" srcOrd="3" destOrd="0" presId="urn:microsoft.com/office/officeart/2005/8/layout/process1"/>
    <dgm:cxn modelId="{C9633114-661B-EF44-8AC3-01B1EAAB9CA1}" type="presParOf" srcId="{1640D177-49BA-4DFF-9F90-5A7C55261DB7}" destId="{C73F74B6-D9BB-49BC-9B39-27034D03FECE}" srcOrd="0" destOrd="0" presId="urn:microsoft.com/office/officeart/2005/8/layout/process1"/>
    <dgm:cxn modelId="{A56EEFF4-F828-3440-ACED-92C2317BEABE}" type="presParOf" srcId="{BE330F89-8C09-4C1D-9490-265D6595BC2A}" destId="{AED4F300-94E1-4275-A76D-7ADC81FD4553}" srcOrd="4" destOrd="0" presId="urn:microsoft.com/office/officeart/2005/8/layout/process1"/>
    <dgm:cxn modelId="{CD5AFA3C-9B5E-BA4E-B830-40DDB72B6338}" type="presParOf" srcId="{BE330F89-8C09-4C1D-9490-265D6595BC2A}" destId="{9FC1B926-000E-4928-A1DE-C3A98D8CED7B}" srcOrd="5" destOrd="0" presId="urn:microsoft.com/office/officeart/2005/8/layout/process1"/>
    <dgm:cxn modelId="{DD409FD1-8A72-B441-AAA4-74558337A637}" type="presParOf" srcId="{9FC1B926-000E-4928-A1DE-C3A98D8CED7B}" destId="{1E03E39A-71F1-404F-BAC5-FE08DD0F37C0}" srcOrd="0" destOrd="0" presId="urn:microsoft.com/office/officeart/2005/8/layout/process1"/>
    <dgm:cxn modelId="{AB7AAFB0-D757-6F4E-98C3-A2A8611F3B55}" type="presParOf" srcId="{BE330F89-8C09-4C1D-9490-265D6595BC2A}" destId="{B65F9994-6387-4B73-9C7C-77D58DF6299D}" srcOrd="6" destOrd="0" presId="urn:microsoft.com/office/officeart/2005/8/layout/process1"/>
    <dgm:cxn modelId="{50112BF5-3B77-A145-A54E-3D60C2A34735}" type="presParOf" srcId="{BE330F89-8C09-4C1D-9490-265D6595BC2A}" destId="{EDB2DF01-2C9B-4C83-847A-172ABA2F3C6E}" srcOrd="7" destOrd="0" presId="urn:microsoft.com/office/officeart/2005/8/layout/process1"/>
    <dgm:cxn modelId="{50B43099-58E6-F045-96E5-583E88252313}" type="presParOf" srcId="{EDB2DF01-2C9B-4C83-847A-172ABA2F3C6E}" destId="{30A4DB69-3D08-48D2-B474-955A050AC7E7}" srcOrd="0" destOrd="0" presId="urn:microsoft.com/office/officeart/2005/8/layout/process1"/>
    <dgm:cxn modelId="{AB71F474-BFE4-6A49-8110-532E0B57BD0B}" type="presParOf" srcId="{BE330F89-8C09-4C1D-9490-265D6595BC2A}" destId="{546D3AE1-4C1D-473A-8E99-CE5E182E2404}" srcOrd="8" destOrd="0" presId="urn:microsoft.com/office/officeart/2005/8/layout/process1"/>
  </dgm:cxnLst>
  <dgm:bg>
    <a:noFill/>
  </dgm:bg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460166D5-7EAB-4F38-80F7-97693E700A6D}" type="doc">
      <dgm:prSet loTypeId="urn:microsoft.com/office/officeart/2005/8/layout/process1" loCatId="process" qsTypeId="urn:microsoft.com/office/officeart/2005/8/quickstyle/3d3" qsCatId="3D" csTypeId="urn:microsoft.com/office/officeart/2005/8/colors/accent0_3" csCatId="mainScheme" phldr="1"/>
      <dgm:spPr/>
    </dgm:pt>
    <dgm:pt modelId="{D4B4C589-499A-4D3B-9C2D-D02D4DCCB0CB}">
      <dgm:prSet phldrT="[Text]"/>
      <dgm:spPr>
        <a:solidFill>
          <a:schemeClr val="bg1"/>
        </a:solidFill>
      </dgm:spPr>
      <dgm:t>
        <a:bodyPr/>
        <a:lstStyle/>
        <a:p>
          <a:r>
            <a:rPr lang="en-US" dirty="0" smtClean="0"/>
            <a:t>Q model</a:t>
          </a:r>
          <a:endParaRPr lang="en-US" dirty="0"/>
        </a:p>
      </dgm:t>
    </dgm:pt>
    <dgm:pt modelId="{71ED7A5D-03B9-48BE-A923-22BA18826A57}" type="parTrans" cxnId="{7E558F55-50BA-434B-8165-5B18F9DF7500}">
      <dgm:prSet/>
      <dgm:spPr/>
      <dgm:t>
        <a:bodyPr/>
        <a:lstStyle/>
        <a:p>
          <a:endParaRPr lang="en-US"/>
        </a:p>
      </dgm:t>
    </dgm:pt>
    <dgm:pt modelId="{02AA270F-294F-4921-9C7A-0F6C0CF1E011}" type="sibTrans" cxnId="{7E558F55-50BA-434B-8165-5B18F9DF7500}">
      <dgm:prSet/>
      <dgm:spPr/>
      <dgm:t>
        <a:bodyPr/>
        <a:lstStyle/>
        <a:p>
          <a:endParaRPr lang="en-US"/>
        </a:p>
      </dgm:t>
    </dgm:pt>
    <dgm:pt modelId="{3C6E0DE1-D8C5-4CF6-BD65-31BDCE587B09}">
      <dgm:prSet phldrT="[Text]"/>
      <dgm:spPr>
        <a:solidFill>
          <a:schemeClr val="accent4"/>
        </a:solidFill>
      </dgm:spPr>
      <dgm:t>
        <a:bodyPr/>
        <a:lstStyle/>
        <a:p>
          <a:r>
            <a:rPr lang="en-US" dirty="0" smtClean="0"/>
            <a:t>Image</a:t>
          </a:r>
          <a:endParaRPr lang="en-US" dirty="0"/>
        </a:p>
      </dgm:t>
    </dgm:pt>
    <dgm:pt modelId="{89282A0A-D9B9-4619-9B6C-8941FDE5C176}" type="parTrans" cxnId="{4A913CB8-EB51-4502-983A-3FC1AD4A2527}">
      <dgm:prSet/>
      <dgm:spPr/>
      <dgm:t>
        <a:bodyPr/>
        <a:lstStyle/>
        <a:p>
          <a:endParaRPr lang="en-US"/>
        </a:p>
      </dgm:t>
    </dgm:pt>
    <dgm:pt modelId="{B97B8C30-090F-4718-A681-5A7C7466729A}" type="sibTrans" cxnId="{4A913CB8-EB51-4502-983A-3FC1AD4A2527}">
      <dgm:prSet/>
      <dgm:spPr>
        <a:solidFill>
          <a:schemeClr val="accent4"/>
        </a:solidFill>
      </dgm:spPr>
      <dgm:t>
        <a:bodyPr/>
        <a:lstStyle/>
        <a:p>
          <a:endParaRPr lang="en-US"/>
        </a:p>
      </dgm:t>
    </dgm:pt>
    <dgm:pt modelId="{0138FFA2-7A99-4419-961F-545EDBE663DC}">
      <dgm:prSet phldrT="[Text]"/>
      <dgm:spPr>
        <a:solidFill>
          <a:schemeClr val="bg1"/>
        </a:solidFill>
      </dgm:spPr>
      <dgm:t>
        <a:bodyPr/>
        <a:lstStyle/>
        <a:p>
          <a:r>
            <a:rPr lang="en-US" dirty="0" smtClean="0"/>
            <a:t>ΔQ model</a:t>
          </a:r>
          <a:endParaRPr lang="en-US" dirty="0"/>
        </a:p>
      </dgm:t>
    </dgm:pt>
    <dgm:pt modelId="{94E09420-E6E4-4018-8BC6-BEE869771947}" type="parTrans" cxnId="{2D018975-0A6B-478D-9A10-E32232C7D392}">
      <dgm:prSet/>
      <dgm:spPr/>
      <dgm:t>
        <a:bodyPr/>
        <a:lstStyle/>
        <a:p>
          <a:endParaRPr lang="en-US"/>
        </a:p>
      </dgm:t>
    </dgm:pt>
    <dgm:pt modelId="{556C6755-77C6-407A-9230-76034B736730}" type="sibTrans" cxnId="{2D018975-0A6B-478D-9A10-E32232C7D392}">
      <dgm:prSet/>
      <dgm:spPr/>
      <dgm:t>
        <a:bodyPr/>
        <a:lstStyle/>
        <a:p>
          <a:endParaRPr lang="en-US"/>
        </a:p>
      </dgm:t>
    </dgm:pt>
    <dgm:pt modelId="{C0DDC719-BDD8-4F53-B59E-4D92D508F102}">
      <dgm:prSet phldrT="[Text]"/>
      <dgm:spPr>
        <a:solidFill>
          <a:schemeClr val="bg1"/>
        </a:solidFill>
      </dgm:spPr>
      <dgm:t>
        <a:bodyPr/>
        <a:lstStyle/>
        <a:p>
          <a:r>
            <a:rPr lang="en-US" dirty="0" smtClean="0"/>
            <a:t>Q</a:t>
          </a:r>
          <a:r>
            <a:rPr lang="en-US" baseline="-25000" dirty="0" smtClean="0"/>
            <a:t>0</a:t>
          </a:r>
          <a:r>
            <a:rPr lang="en-US" dirty="0" smtClean="0"/>
            <a:t> model</a:t>
          </a:r>
          <a:endParaRPr lang="en-US" dirty="0"/>
        </a:p>
      </dgm:t>
    </dgm:pt>
    <dgm:pt modelId="{DAA3F318-F248-4C22-81D0-28CE693310CC}" type="parTrans" cxnId="{4496E3D8-5351-4BF1-ADE8-E99E3203FB6C}">
      <dgm:prSet/>
      <dgm:spPr/>
      <dgm:t>
        <a:bodyPr/>
        <a:lstStyle/>
        <a:p>
          <a:endParaRPr lang="en-US"/>
        </a:p>
      </dgm:t>
    </dgm:pt>
    <dgm:pt modelId="{8FC6B64F-FDDA-4127-ACEA-CA370FC7E921}" type="sibTrans" cxnId="{4496E3D8-5351-4BF1-ADE8-E99E3203FB6C}">
      <dgm:prSet/>
      <dgm:spPr/>
      <dgm:t>
        <a:bodyPr/>
        <a:lstStyle/>
        <a:p>
          <a:endParaRPr lang="en-US"/>
        </a:p>
      </dgm:t>
    </dgm:pt>
    <dgm:pt modelId="{868497BB-7126-48BF-B2D7-0675E5BC606A}">
      <dgm:prSet phldrT="[Text]"/>
      <dgm:spPr>
        <a:solidFill>
          <a:schemeClr val="accent4"/>
        </a:solidFill>
      </dgm:spPr>
      <dgm:t>
        <a:bodyPr/>
        <a:lstStyle/>
        <a:p>
          <a:r>
            <a:rPr lang="en-US" dirty="0" smtClean="0"/>
            <a:t>Q effects</a:t>
          </a:r>
          <a:endParaRPr lang="en-US" dirty="0"/>
        </a:p>
      </dgm:t>
    </dgm:pt>
    <dgm:pt modelId="{C142BE42-C50E-47FA-936E-21B389584DEB}" type="sibTrans" cxnId="{8A2156BD-477A-400F-A875-1B51B15FD024}">
      <dgm:prSet/>
      <dgm:spPr/>
      <dgm:t>
        <a:bodyPr/>
        <a:lstStyle/>
        <a:p>
          <a:endParaRPr lang="en-US"/>
        </a:p>
      </dgm:t>
    </dgm:pt>
    <dgm:pt modelId="{4695D9D2-BC6C-4093-AA33-A92EC47A57FF}" type="parTrans" cxnId="{8A2156BD-477A-400F-A875-1B51B15FD024}">
      <dgm:prSet/>
      <dgm:spPr/>
      <dgm:t>
        <a:bodyPr/>
        <a:lstStyle/>
        <a:p>
          <a:endParaRPr lang="en-US"/>
        </a:p>
      </dgm:t>
    </dgm:pt>
    <dgm:pt modelId="{BE330F89-8C09-4C1D-9490-265D6595BC2A}" type="pres">
      <dgm:prSet presAssocID="{460166D5-7EAB-4F38-80F7-97693E700A6D}" presName="Name0" presStyleCnt="0">
        <dgm:presLayoutVars>
          <dgm:dir/>
          <dgm:resizeHandles val="exact"/>
        </dgm:presLayoutVars>
      </dgm:prSet>
      <dgm:spPr/>
    </dgm:pt>
    <dgm:pt modelId="{522C59AF-BE37-41AC-82E2-27132A311A7B}" type="pres">
      <dgm:prSet presAssocID="{C0DDC719-BDD8-4F53-B59E-4D92D508F102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8D853C1-17EE-45A2-8989-6CC24C98A297}" type="pres">
      <dgm:prSet presAssocID="{8FC6B64F-FDDA-4127-ACEA-CA370FC7E921}" presName="sibTrans" presStyleLbl="sibTrans2D1" presStyleIdx="0" presStyleCnt="4"/>
      <dgm:spPr/>
      <dgm:t>
        <a:bodyPr/>
        <a:lstStyle/>
        <a:p>
          <a:endParaRPr lang="en-US"/>
        </a:p>
      </dgm:t>
    </dgm:pt>
    <dgm:pt modelId="{7296D858-5C08-489B-97AC-4E56714B9EC2}" type="pres">
      <dgm:prSet presAssocID="{8FC6B64F-FDDA-4127-ACEA-CA370FC7E921}" presName="connectorText" presStyleLbl="sibTrans2D1" presStyleIdx="0" presStyleCnt="4"/>
      <dgm:spPr/>
      <dgm:t>
        <a:bodyPr/>
        <a:lstStyle/>
        <a:p>
          <a:endParaRPr lang="en-US"/>
        </a:p>
      </dgm:t>
    </dgm:pt>
    <dgm:pt modelId="{B6EB45F3-4DC7-4E81-9E73-ACAC2AA31421}" type="pres">
      <dgm:prSet presAssocID="{D4B4C589-499A-4D3B-9C2D-D02D4DCCB0CB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640D177-49BA-4DFF-9F90-5A7C55261DB7}" type="pres">
      <dgm:prSet presAssocID="{02AA270F-294F-4921-9C7A-0F6C0CF1E011}" presName="sibTrans" presStyleLbl="sibTrans2D1" presStyleIdx="1" presStyleCnt="4"/>
      <dgm:spPr/>
      <dgm:t>
        <a:bodyPr/>
        <a:lstStyle/>
        <a:p>
          <a:endParaRPr lang="en-US"/>
        </a:p>
      </dgm:t>
    </dgm:pt>
    <dgm:pt modelId="{C73F74B6-D9BB-49BC-9B39-27034D03FECE}" type="pres">
      <dgm:prSet presAssocID="{02AA270F-294F-4921-9C7A-0F6C0CF1E011}" presName="connectorText" presStyleLbl="sibTrans2D1" presStyleIdx="1" presStyleCnt="4"/>
      <dgm:spPr/>
      <dgm:t>
        <a:bodyPr/>
        <a:lstStyle/>
        <a:p>
          <a:endParaRPr lang="en-US"/>
        </a:p>
      </dgm:t>
    </dgm:pt>
    <dgm:pt modelId="{AED4F300-94E1-4275-A76D-7ADC81FD4553}" type="pres">
      <dgm:prSet presAssocID="{3C6E0DE1-D8C5-4CF6-BD65-31BDCE587B09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FC1B926-000E-4928-A1DE-C3A98D8CED7B}" type="pres">
      <dgm:prSet presAssocID="{B97B8C30-090F-4718-A681-5A7C7466729A}" presName="sibTrans" presStyleLbl="sibTrans2D1" presStyleIdx="2" presStyleCnt="4"/>
      <dgm:spPr/>
      <dgm:t>
        <a:bodyPr/>
        <a:lstStyle/>
        <a:p>
          <a:endParaRPr lang="en-US"/>
        </a:p>
      </dgm:t>
    </dgm:pt>
    <dgm:pt modelId="{1E03E39A-71F1-404F-BAC5-FE08DD0F37C0}" type="pres">
      <dgm:prSet presAssocID="{B97B8C30-090F-4718-A681-5A7C7466729A}" presName="connectorText" presStyleLbl="sibTrans2D1" presStyleIdx="2" presStyleCnt="4"/>
      <dgm:spPr/>
      <dgm:t>
        <a:bodyPr/>
        <a:lstStyle/>
        <a:p>
          <a:endParaRPr lang="en-US"/>
        </a:p>
      </dgm:t>
    </dgm:pt>
    <dgm:pt modelId="{B65F9994-6387-4B73-9C7C-77D58DF6299D}" type="pres">
      <dgm:prSet presAssocID="{868497BB-7126-48BF-B2D7-0675E5BC606A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DB2DF01-2C9B-4C83-847A-172ABA2F3C6E}" type="pres">
      <dgm:prSet presAssocID="{C142BE42-C50E-47FA-936E-21B389584DEB}" presName="sibTrans" presStyleLbl="sibTrans2D1" presStyleIdx="3" presStyleCnt="4"/>
      <dgm:spPr/>
      <dgm:t>
        <a:bodyPr/>
        <a:lstStyle/>
        <a:p>
          <a:endParaRPr lang="en-US"/>
        </a:p>
      </dgm:t>
    </dgm:pt>
    <dgm:pt modelId="{30A4DB69-3D08-48D2-B474-955A050AC7E7}" type="pres">
      <dgm:prSet presAssocID="{C142BE42-C50E-47FA-936E-21B389584DEB}" presName="connectorText" presStyleLbl="sibTrans2D1" presStyleIdx="3" presStyleCnt="4"/>
      <dgm:spPr/>
      <dgm:t>
        <a:bodyPr/>
        <a:lstStyle/>
        <a:p>
          <a:endParaRPr lang="en-US"/>
        </a:p>
      </dgm:t>
    </dgm:pt>
    <dgm:pt modelId="{546D3AE1-4C1D-473A-8E99-CE5E182E2404}" type="pres">
      <dgm:prSet presAssocID="{0138FFA2-7A99-4419-961F-545EDBE663DC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4496E3D8-5351-4BF1-ADE8-E99E3203FB6C}" srcId="{460166D5-7EAB-4F38-80F7-97693E700A6D}" destId="{C0DDC719-BDD8-4F53-B59E-4D92D508F102}" srcOrd="0" destOrd="0" parTransId="{DAA3F318-F248-4C22-81D0-28CE693310CC}" sibTransId="{8FC6B64F-FDDA-4127-ACEA-CA370FC7E921}"/>
    <dgm:cxn modelId="{06EEC5FF-F128-E74B-89E0-D961FA1BEB9A}" type="presOf" srcId="{460166D5-7EAB-4F38-80F7-97693E700A6D}" destId="{BE330F89-8C09-4C1D-9490-265D6595BC2A}" srcOrd="0" destOrd="0" presId="urn:microsoft.com/office/officeart/2005/8/layout/process1"/>
    <dgm:cxn modelId="{3AFDB842-178D-1242-8ADB-B6746C57730A}" type="presOf" srcId="{C0DDC719-BDD8-4F53-B59E-4D92D508F102}" destId="{522C59AF-BE37-41AC-82E2-27132A311A7B}" srcOrd="0" destOrd="0" presId="urn:microsoft.com/office/officeart/2005/8/layout/process1"/>
    <dgm:cxn modelId="{2D018975-0A6B-478D-9A10-E32232C7D392}" srcId="{460166D5-7EAB-4F38-80F7-97693E700A6D}" destId="{0138FFA2-7A99-4419-961F-545EDBE663DC}" srcOrd="4" destOrd="0" parTransId="{94E09420-E6E4-4018-8BC6-BEE869771947}" sibTransId="{556C6755-77C6-407A-9230-76034B736730}"/>
    <dgm:cxn modelId="{B0A87895-BF6D-1C44-8A09-F13756F2962A}" type="presOf" srcId="{02AA270F-294F-4921-9C7A-0F6C0CF1E011}" destId="{1640D177-49BA-4DFF-9F90-5A7C55261DB7}" srcOrd="0" destOrd="0" presId="urn:microsoft.com/office/officeart/2005/8/layout/process1"/>
    <dgm:cxn modelId="{1198E5FF-33A3-DC4D-B01D-386CD64E262B}" type="presOf" srcId="{0138FFA2-7A99-4419-961F-545EDBE663DC}" destId="{546D3AE1-4C1D-473A-8E99-CE5E182E2404}" srcOrd="0" destOrd="0" presId="urn:microsoft.com/office/officeart/2005/8/layout/process1"/>
    <dgm:cxn modelId="{7E558F55-50BA-434B-8165-5B18F9DF7500}" srcId="{460166D5-7EAB-4F38-80F7-97693E700A6D}" destId="{D4B4C589-499A-4D3B-9C2D-D02D4DCCB0CB}" srcOrd="1" destOrd="0" parTransId="{71ED7A5D-03B9-48BE-A923-22BA18826A57}" sibTransId="{02AA270F-294F-4921-9C7A-0F6C0CF1E011}"/>
    <dgm:cxn modelId="{20A360F6-646A-B343-96F0-E335AF7AACD5}" type="presOf" srcId="{C142BE42-C50E-47FA-936E-21B389584DEB}" destId="{30A4DB69-3D08-48D2-B474-955A050AC7E7}" srcOrd="1" destOrd="0" presId="urn:microsoft.com/office/officeart/2005/8/layout/process1"/>
    <dgm:cxn modelId="{7CC44DAE-EC08-F34B-9A55-53CE813433DC}" type="presOf" srcId="{C142BE42-C50E-47FA-936E-21B389584DEB}" destId="{EDB2DF01-2C9B-4C83-847A-172ABA2F3C6E}" srcOrd="0" destOrd="0" presId="urn:microsoft.com/office/officeart/2005/8/layout/process1"/>
    <dgm:cxn modelId="{849F3651-2885-1148-BB55-9EE1A1DAAC58}" type="presOf" srcId="{8FC6B64F-FDDA-4127-ACEA-CA370FC7E921}" destId="{88D853C1-17EE-45A2-8989-6CC24C98A297}" srcOrd="0" destOrd="0" presId="urn:microsoft.com/office/officeart/2005/8/layout/process1"/>
    <dgm:cxn modelId="{88991130-274A-CE44-BE7D-9A306CB1A426}" type="presOf" srcId="{3C6E0DE1-D8C5-4CF6-BD65-31BDCE587B09}" destId="{AED4F300-94E1-4275-A76D-7ADC81FD4553}" srcOrd="0" destOrd="0" presId="urn:microsoft.com/office/officeart/2005/8/layout/process1"/>
    <dgm:cxn modelId="{7CADD253-A893-DD4B-B908-20B3657CCE82}" type="presOf" srcId="{02AA270F-294F-4921-9C7A-0F6C0CF1E011}" destId="{C73F74B6-D9BB-49BC-9B39-27034D03FECE}" srcOrd="1" destOrd="0" presId="urn:microsoft.com/office/officeart/2005/8/layout/process1"/>
    <dgm:cxn modelId="{A3483914-A55F-4B40-A478-B04FEFCB5777}" type="presOf" srcId="{B97B8C30-090F-4718-A681-5A7C7466729A}" destId="{1E03E39A-71F1-404F-BAC5-FE08DD0F37C0}" srcOrd="1" destOrd="0" presId="urn:microsoft.com/office/officeart/2005/8/layout/process1"/>
    <dgm:cxn modelId="{4A913CB8-EB51-4502-983A-3FC1AD4A2527}" srcId="{460166D5-7EAB-4F38-80F7-97693E700A6D}" destId="{3C6E0DE1-D8C5-4CF6-BD65-31BDCE587B09}" srcOrd="2" destOrd="0" parTransId="{89282A0A-D9B9-4619-9B6C-8941FDE5C176}" sibTransId="{B97B8C30-090F-4718-A681-5A7C7466729A}"/>
    <dgm:cxn modelId="{5FCBC1B4-ADBD-A141-9262-C99E3A587850}" type="presOf" srcId="{B97B8C30-090F-4718-A681-5A7C7466729A}" destId="{9FC1B926-000E-4928-A1DE-C3A98D8CED7B}" srcOrd="0" destOrd="0" presId="urn:microsoft.com/office/officeart/2005/8/layout/process1"/>
    <dgm:cxn modelId="{D96244E1-A1B2-0046-9144-272820DCD5E8}" type="presOf" srcId="{8FC6B64F-FDDA-4127-ACEA-CA370FC7E921}" destId="{7296D858-5C08-489B-97AC-4E56714B9EC2}" srcOrd="1" destOrd="0" presId="urn:microsoft.com/office/officeart/2005/8/layout/process1"/>
    <dgm:cxn modelId="{09FD42D3-A2BA-C645-806A-DB8A0999B5F5}" type="presOf" srcId="{D4B4C589-499A-4D3B-9C2D-D02D4DCCB0CB}" destId="{B6EB45F3-4DC7-4E81-9E73-ACAC2AA31421}" srcOrd="0" destOrd="0" presId="urn:microsoft.com/office/officeart/2005/8/layout/process1"/>
    <dgm:cxn modelId="{B9243951-774E-EC45-9685-59346E166D0F}" type="presOf" srcId="{868497BB-7126-48BF-B2D7-0675E5BC606A}" destId="{B65F9994-6387-4B73-9C7C-77D58DF6299D}" srcOrd="0" destOrd="0" presId="urn:microsoft.com/office/officeart/2005/8/layout/process1"/>
    <dgm:cxn modelId="{8A2156BD-477A-400F-A875-1B51B15FD024}" srcId="{460166D5-7EAB-4F38-80F7-97693E700A6D}" destId="{868497BB-7126-48BF-B2D7-0675E5BC606A}" srcOrd="3" destOrd="0" parTransId="{4695D9D2-BC6C-4093-AA33-A92EC47A57FF}" sibTransId="{C142BE42-C50E-47FA-936E-21B389584DEB}"/>
    <dgm:cxn modelId="{E07F589E-2225-0545-85C7-24C01DCF01BA}" type="presParOf" srcId="{BE330F89-8C09-4C1D-9490-265D6595BC2A}" destId="{522C59AF-BE37-41AC-82E2-27132A311A7B}" srcOrd="0" destOrd="0" presId="urn:microsoft.com/office/officeart/2005/8/layout/process1"/>
    <dgm:cxn modelId="{E3A9D702-96CB-D547-9EEC-9B332F5D70AB}" type="presParOf" srcId="{BE330F89-8C09-4C1D-9490-265D6595BC2A}" destId="{88D853C1-17EE-45A2-8989-6CC24C98A297}" srcOrd="1" destOrd="0" presId="urn:microsoft.com/office/officeart/2005/8/layout/process1"/>
    <dgm:cxn modelId="{676B33F3-69FF-E14F-951B-419F0073E254}" type="presParOf" srcId="{88D853C1-17EE-45A2-8989-6CC24C98A297}" destId="{7296D858-5C08-489B-97AC-4E56714B9EC2}" srcOrd="0" destOrd="0" presId="urn:microsoft.com/office/officeart/2005/8/layout/process1"/>
    <dgm:cxn modelId="{0D776571-3D00-F14B-B08F-3697010E0BB6}" type="presParOf" srcId="{BE330F89-8C09-4C1D-9490-265D6595BC2A}" destId="{B6EB45F3-4DC7-4E81-9E73-ACAC2AA31421}" srcOrd="2" destOrd="0" presId="urn:microsoft.com/office/officeart/2005/8/layout/process1"/>
    <dgm:cxn modelId="{51BEC6CC-24EA-D640-8EEB-7D3A8A53D520}" type="presParOf" srcId="{BE330F89-8C09-4C1D-9490-265D6595BC2A}" destId="{1640D177-49BA-4DFF-9F90-5A7C55261DB7}" srcOrd="3" destOrd="0" presId="urn:microsoft.com/office/officeart/2005/8/layout/process1"/>
    <dgm:cxn modelId="{45FA6BE0-C585-0A43-B680-5ADD51E1F55C}" type="presParOf" srcId="{1640D177-49BA-4DFF-9F90-5A7C55261DB7}" destId="{C73F74B6-D9BB-49BC-9B39-27034D03FECE}" srcOrd="0" destOrd="0" presId="urn:microsoft.com/office/officeart/2005/8/layout/process1"/>
    <dgm:cxn modelId="{DC5F9223-C779-F14D-B025-0931DFB6F28C}" type="presParOf" srcId="{BE330F89-8C09-4C1D-9490-265D6595BC2A}" destId="{AED4F300-94E1-4275-A76D-7ADC81FD4553}" srcOrd="4" destOrd="0" presId="urn:microsoft.com/office/officeart/2005/8/layout/process1"/>
    <dgm:cxn modelId="{F2234318-2FA3-6941-9204-D6080D4AB314}" type="presParOf" srcId="{BE330F89-8C09-4C1D-9490-265D6595BC2A}" destId="{9FC1B926-000E-4928-A1DE-C3A98D8CED7B}" srcOrd="5" destOrd="0" presId="urn:microsoft.com/office/officeart/2005/8/layout/process1"/>
    <dgm:cxn modelId="{D2007492-66CD-CA47-A8AE-3D52E34476B5}" type="presParOf" srcId="{9FC1B926-000E-4928-A1DE-C3A98D8CED7B}" destId="{1E03E39A-71F1-404F-BAC5-FE08DD0F37C0}" srcOrd="0" destOrd="0" presId="urn:microsoft.com/office/officeart/2005/8/layout/process1"/>
    <dgm:cxn modelId="{47FBDD2C-B3EF-E34C-AC1C-AA1B4761022E}" type="presParOf" srcId="{BE330F89-8C09-4C1D-9490-265D6595BC2A}" destId="{B65F9994-6387-4B73-9C7C-77D58DF6299D}" srcOrd="6" destOrd="0" presId="urn:microsoft.com/office/officeart/2005/8/layout/process1"/>
    <dgm:cxn modelId="{08BAF475-AE98-654C-AF77-4C59BB8207C9}" type="presParOf" srcId="{BE330F89-8C09-4C1D-9490-265D6595BC2A}" destId="{EDB2DF01-2C9B-4C83-847A-172ABA2F3C6E}" srcOrd="7" destOrd="0" presId="urn:microsoft.com/office/officeart/2005/8/layout/process1"/>
    <dgm:cxn modelId="{6017A80E-105D-FF47-9AC4-01E5358737BF}" type="presParOf" srcId="{EDB2DF01-2C9B-4C83-847A-172ABA2F3C6E}" destId="{30A4DB69-3D08-48D2-B474-955A050AC7E7}" srcOrd="0" destOrd="0" presId="urn:microsoft.com/office/officeart/2005/8/layout/process1"/>
    <dgm:cxn modelId="{2D1C21F9-BA72-544A-9D80-49CE00E335A3}" type="presParOf" srcId="{BE330F89-8C09-4C1D-9490-265D6595BC2A}" destId="{546D3AE1-4C1D-473A-8E99-CE5E182E2404}" srcOrd="8" destOrd="0" presId="urn:microsoft.com/office/officeart/2005/8/layout/process1"/>
  </dgm:cxnLst>
  <dgm:bg>
    <a:noFill/>
  </dgm:bg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460166D5-7EAB-4F38-80F7-97693E700A6D}" type="doc">
      <dgm:prSet loTypeId="urn:microsoft.com/office/officeart/2005/8/layout/process1" loCatId="process" qsTypeId="urn:microsoft.com/office/officeart/2005/8/quickstyle/3d3" qsCatId="3D" csTypeId="urn:microsoft.com/office/officeart/2005/8/colors/accent0_3" csCatId="mainScheme" phldr="1"/>
      <dgm:spPr/>
    </dgm:pt>
    <dgm:pt modelId="{D4B4C589-499A-4D3B-9C2D-D02D4DCCB0CB}">
      <dgm:prSet phldrT="[Text]"/>
      <dgm:spPr>
        <a:solidFill>
          <a:schemeClr val="bg1"/>
        </a:solidFill>
      </dgm:spPr>
      <dgm:t>
        <a:bodyPr/>
        <a:lstStyle/>
        <a:p>
          <a:r>
            <a:rPr lang="en-US" dirty="0" smtClean="0"/>
            <a:t>Q model</a:t>
          </a:r>
          <a:endParaRPr lang="en-US" dirty="0"/>
        </a:p>
      </dgm:t>
    </dgm:pt>
    <dgm:pt modelId="{71ED7A5D-03B9-48BE-A923-22BA18826A57}" type="parTrans" cxnId="{7E558F55-50BA-434B-8165-5B18F9DF7500}">
      <dgm:prSet/>
      <dgm:spPr/>
      <dgm:t>
        <a:bodyPr/>
        <a:lstStyle/>
        <a:p>
          <a:endParaRPr lang="en-US"/>
        </a:p>
      </dgm:t>
    </dgm:pt>
    <dgm:pt modelId="{02AA270F-294F-4921-9C7A-0F6C0CF1E011}" type="sibTrans" cxnId="{7E558F55-50BA-434B-8165-5B18F9DF7500}">
      <dgm:prSet/>
      <dgm:spPr/>
      <dgm:t>
        <a:bodyPr/>
        <a:lstStyle/>
        <a:p>
          <a:endParaRPr lang="en-US"/>
        </a:p>
      </dgm:t>
    </dgm:pt>
    <dgm:pt modelId="{3C6E0DE1-D8C5-4CF6-BD65-31BDCE587B09}">
      <dgm:prSet phldrT="[Text]"/>
      <dgm:spPr>
        <a:solidFill>
          <a:schemeClr val="accent4"/>
        </a:solidFill>
      </dgm:spPr>
      <dgm:t>
        <a:bodyPr/>
        <a:lstStyle/>
        <a:p>
          <a:r>
            <a:rPr lang="en-US" dirty="0" smtClean="0"/>
            <a:t>Image</a:t>
          </a:r>
          <a:endParaRPr lang="en-US" dirty="0"/>
        </a:p>
      </dgm:t>
    </dgm:pt>
    <dgm:pt modelId="{89282A0A-D9B9-4619-9B6C-8941FDE5C176}" type="parTrans" cxnId="{4A913CB8-EB51-4502-983A-3FC1AD4A2527}">
      <dgm:prSet/>
      <dgm:spPr/>
      <dgm:t>
        <a:bodyPr/>
        <a:lstStyle/>
        <a:p>
          <a:endParaRPr lang="en-US"/>
        </a:p>
      </dgm:t>
    </dgm:pt>
    <dgm:pt modelId="{B97B8C30-090F-4718-A681-5A7C7466729A}" type="sibTrans" cxnId="{4A913CB8-EB51-4502-983A-3FC1AD4A2527}">
      <dgm:prSet/>
      <dgm:spPr>
        <a:solidFill>
          <a:schemeClr val="accent4"/>
        </a:solidFill>
      </dgm:spPr>
      <dgm:t>
        <a:bodyPr/>
        <a:lstStyle/>
        <a:p>
          <a:endParaRPr lang="en-US"/>
        </a:p>
      </dgm:t>
    </dgm:pt>
    <dgm:pt modelId="{0138FFA2-7A99-4419-961F-545EDBE663DC}">
      <dgm:prSet phldrT="[Text]"/>
      <dgm:spPr>
        <a:solidFill>
          <a:schemeClr val="bg1"/>
        </a:solidFill>
      </dgm:spPr>
      <dgm:t>
        <a:bodyPr/>
        <a:lstStyle/>
        <a:p>
          <a:r>
            <a:rPr lang="en-US" dirty="0" smtClean="0"/>
            <a:t>ΔQ model</a:t>
          </a:r>
          <a:endParaRPr lang="en-US" dirty="0"/>
        </a:p>
      </dgm:t>
    </dgm:pt>
    <dgm:pt modelId="{94E09420-E6E4-4018-8BC6-BEE869771947}" type="parTrans" cxnId="{2D018975-0A6B-478D-9A10-E32232C7D392}">
      <dgm:prSet/>
      <dgm:spPr/>
      <dgm:t>
        <a:bodyPr/>
        <a:lstStyle/>
        <a:p>
          <a:endParaRPr lang="en-US"/>
        </a:p>
      </dgm:t>
    </dgm:pt>
    <dgm:pt modelId="{556C6755-77C6-407A-9230-76034B736730}" type="sibTrans" cxnId="{2D018975-0A6B-478D-9A10-E32232C7D392}">
      <dgm:prSet/>
      <dgm:spPr/>
      <dgm:t>
        <a:bodyPr/>
        <a:lstStyle/>
        <a:p>
          <a:endParaRPr lang="en-US"/>
        </a:p>
      </dgm:t>
    </dgm:pt>
    <dgm:pt modelId="{C0DDC719-BDD8-4F53-B59E-4D92D508F102}">
      <dgm:prSet phldrT="[Text]"/>
      <dgm:spPr>
        <a:solidFill>
          <a:schemeClr val="bg1"/>
        </a:solidFill>
      </dgm:spPr>
      <dgm:t>
        <a:bodyPr/>
        <a:lstStyle/>
        <a:p>
          <a:r>
            <a:rPr lang="en-US" dirty="0" smtClean="0"/>
            <a:t>Q</a:t>
          </a:r>
          <a:r>
            <a:rPr lang="en-US" baseline="-25000" dirty="0" smtClean="0"/>
            <a:t>0</a:t>
          </a:r>
          <a:r>
            <a:rPr lang="en-US" dirty="0" smtClean="0"/>
            <a:t> model</a:t>
          </a:r>
          <a:endParaRPr lang="en-US" dirty="0"/>
        </a:p>
      </dgm:t>
    </dgm:pt>
    <dgm:pt modelId="{DAA3F318-F248-4C22-81D0-28CE693310CC}" type="parTrans" cxnId="{4496E3D8-5351-4BF1-ADE8-E99E3203FB6C}">
      <dgm:prSet/>
      <dgm:spPr/>
      <dgm:t>
        <a:bodyPr/>
        <a:lstStyle/>
        <a:p>
          <a:endParaRPr lang="en-US"/>
        </a:p>
      </dgm:t>
    </dgm:pt>
    <dgm:pt modelId="{8FC6B64F-FDDA-4127-ACEA-CA370FC7E921}" type="sibTrans" cxnId="{4496E3D8-5351-4BF1-ADE8-E99E3203FB6C}">
      <dgm:prSet/>
      <dgm:spPr/>
      <dgm:t>
        <a:bodyPr/>
        <a:lstStyle/>
        <a:p>
          <a:endParaRPr lang="en-US"/>
        </a:p>
      </dgm:t>
    </dgm:pt>
    <dgm:pt modelId="{868497BB-7126-48BF-B2D7-0675E5BC606A}">
      <dgm:prSet phldrT="[Text]"/>
      <dgm:spPr>
        <a:solidFill>
          <a:schemeClr val="accent4"/>
        </a:solidFill>
      </dgm:spPr>
      <dgm:t>
        <a:bodyPr/>
        <a:lstStyle/>
        <a:p>
          <a:r>
            <a:rPr lang="en-US" dirty="0" smtClean="0"/>
            <a:t>Q effects</a:t>
          </a:r>
          <a:endParaRPr lang="en-US" dirty="0"/>
        </a:p>
      </dgm:t>
    </dgm:pt>
    <dgm:pt modelId="{C142BE42-C50E-47FA-936E-21B389584DEB}" type="sibTrans" cxnId="{8A2156BD-477A-400F-A875-1B51B15FD024}">
      <dgm:prSet/>
      <dgm:spPr/>
      <dgm:t>
        <a:bodyPr/>
        <a:lstStyle/>
        <a:p>
          <a:endParaRPr lang="en-US"/>
        </a:p>
      </dgm:t>
    </dgm:pt>
    <dgm:pt modelId="{4695D9D2-BC6C-4093-AA33-A92EC47A57FF}" type="parTrans" cxnId="{8A2156BD-477A-400F-A875-1B51B15FD024}">
      <dgm:prSet/>
      <dgm:spPr/>
      <dgm:t>
        <a:bodyPr/>
        <a:lstStyle/>
        <a:p>
          <a:endParaRPr lang="en-US"/>
        </a:p>
      </dgm:t>
    </dgm:pt>
    <dgm:pt modelId="{BE330F89-8C09-4C1D-9490-265D6595BC2A}" type="pres">
      <dgm:prSet presAssocID="{460166D5-7EAB-4F38-80F7-97693E700A6D}" presName="Name0" presStyleCnt="0">
        <dgm:presLayoutVars>
          <dgm:dir/>
          <dgm:resizeHandles val="exact"/>
        </dgm:presLayoutVars>
      </dgm:prSet>
      <dgm:spPr/>
    </dgm:pt>
    <dgm:pt modelId="{522C59AF-BE37-41AC-82E2-27132A311A7B}" type="pres">
      <dgm:prSet presAssocID="{C0DDC719-BDD8-4F53-B59E-4D92D508F102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8D853C1-17EE-45A2-8989-6CC24C98A297}" type="pres">
      <dgm:prSet presAssocID="{8FC6B64F-FDDA-4127-ACEA-CA370FC7E921}" presName="sibTrans" presStyleLbl="sibTrans2D1" presStyleIdx="0" presStyleCnt="4"/>
      <dgm:spPr/>
      <dgm:t>
        <a:bodyPr/>
        <a:lstStyle/>
        <a:p>
          <a:endParaRPr lang="en-US"/>
        </a:p>
      </dgm:t>
    </dgm:pt>
    <dgm:pt modelId="{7296D858-5C08-489B-97AC-4E56714B9EC2}" type="pres">
      <dgm:prSet presAssocID="{8FC6B64F-FDDA-4127-ACEA-CA370FC7E921}" presName="connectorText" presStyleLbl="sibTrans2D1" presStyleIdx="0" presStyleCnt="4"/>
      <dgm:spPr/>
      <dgm:t>
        <a:bodyPr/>
        <a:lstStyle/>
        <a:p>
          <a:endParaRPr lang="en-US"/>
        </a:p>
      </dgm:t>
    </dgm:pt>
    <dgm:pt modelId="{B6EB45F3-4DC7-4E81-9E73-ACAC2AA31421}" type="pres">
      <dgm:prSet presAssocID="{D4B4C589-499A-4D3B-9C2D-D02D4DCCB0CB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640D177-49BA-4DFF-9F90-5A7C55261DB7}" type="pres">
      <dgm:prSet presAssocID="{02AA270F-294F-4921-9C7A-0F6C0CF1E011}" presName="sibTrans" presStyleLbl="sibTrans2D1" presStyleIdx="1" presStyleCnt="4"/>
      <dgm:spPr/>
      <dgm:t>
        <a:bodyPr/>
        <a:lstStyle/>
        <a:p>
          <a:endParaRPr lang="en-US"/>
        </a:p>
      </dgm:t>
    </dgm:pt>
    <dgm:pt modelId="{C73F74B6-D9BB-49BC-9B39-27034D03FECE}" type="pres">
      <dgm:prSet presAssocID="{02AA270F-294F-4921-9C7A-0F6C0CF1E011}" presName="connectorText" presStyleLbl="sibTrans2D1" presStyleIdx="1" presStyleCnt="4"/>
      <dgm:spPr/>
      <dgm:t>
        <a:bodyPr/>
        <a:lstStyle/>
        <a:p>
          <a:endParaRPr lang="en-US"/>
        </a:p>
      </dgm:t>
    </dgm:pt>
    <dgm:pt modelId="{AED4F300-94E1-4275-A76D-7ADC81FD4553}" type="pres">
      <dgm:prSet presAssocID="{3C6E0DE1-D8C5-4CF6-BD65-31BDCE587B09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FC1B926-000E-4928-A1DE-C3A98D8CED7B}" type="pres">
      <dgm:prSet presAssocID="{B97B8C30-090F-4718-A681-5A7C7466729A}" presName="sibTrans" presStyleLbl="sibTrans2D1" presStyleIdx="2" presStyleCnt="4"/>
      <dgm:spPr/>
      <dgm:t>
        <a:bodyPr/>
        <a:lstStyle/>
        <a:p>
          <a:endParaRPr lang="en-US"/>
        </a:p>
      </dgm:t>
    </dgm:pt>
    <dgm:pt modelId="{1E03E39A-71F1-404F-BAC5-FE08DD0F37C0}" type="pres">
      <dgm:prSet presAssocID="{B97B8C30-090F-4718-A681-5A7C7466729A}" presName="connectorText" presStyleLbl="sibTrans2D1" presStyleIdx="2" presStyleCnt="4"/>
      <dgm:spPr/>
      <dgm:t>
        <a:bodyPr/>
        <a:lstStyle/>
        <a:p>
          <a:endParaRPr lang="en-US"/>
        </a:p>
      </dgm:t>
    </dgm:pt>
    <dgm:pt modelId="{B65F9994-6387-4B73-9C7C-77D58DF6299D}" type="pres">
      <dgm:prSet presAssocID="{868497BB-7126-48BF-B2D7-0675E5BC606A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DB2DF01-2C9B-4C83-847A-172ABA2F3C6E}" type="pres">
      <dgm:prSet presAssocID="{C142BE42-C50E-47FA-936E-21B389584DEB}" presName="sibTrans" presStyleLbl="sibTrans2D1" presStyleIdx="3" presStyleCnt="4"/>
      <dgm:spPr/>
      <dgm:t>
        <a:bodyPr/>
        <a:lstStyle/>
        <a:p>
          <a:endParaRPr lang="en-US"/>
        </a:p>
      </dgm:t>
    </dgm:pt>
    <dgm:pt modelId="{30A4DB69-3D08-48D2-B474-955A050AC7E7}" type="pres">
      <dgm:prSet presAssocID="{C142BE42-C50E-47FA-936E-21B389584DEB}" presName="connectorText" presStyleLbl="sibTrans2D1" presStyleIdx="3" presStyleCnt="4"/>
      <dgm:spPr/>
      <dgm:t>
        <a:bodyPr/>
        <a:lstStyle/>
        <a:p>
          <a:endParaRPr lang="en-US"/>
        </a:p>
      </dgm:t>
    </dgm:pt>
    <dgm:pt modelId="{546D3AE1-4C1D-473A-8E99-CE5E182E2404}" type="pres">
      <dgm:prSet presAssocID="{0138FFA2-7A99-4419-961F-545EDBE663DC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0C00E3CB-AE15-5547-9994-5427DFC13F12}" type="presOf" srcId="{868497BB-7126-48BF-B2D7-0675E5BC606A}" destId="{B65F9994-6387-4B73-9C7C-77D58DF6299D}" srcOrd="0" destOrd="0" presId="urn:microsoft.com/office/officeart/2005/8/layout/process1"/>
    <dgm:cxn modelId="{3E8E2FCE-08AB-9C46-87E5-CBB702B4D573}" type="presOf" srcId="{460166D5-7EAB-4F38-80F7-97693E700A6D}" destId="{BE330F89-8C09-4C1D-9490-265D6595BC2A}" srcOrd="0" destOrd="0" presId="urn:microsoft.com/office/officeart/2005/8/layout/process1"/>
    <dgm:cxn modelId="{4496E3D8-5351-4BF1-ADE8-E99E3203FB6C}" srcId="{460166D5-7EAB-4F38-80F7-97693E700A6D}" destId="{C0DDC719-BDD8-4F53-B59E-4D92D508F102}" srcOrd="0" destOrd="0" parTransId="{DAA3F318-F248-4C22-81D0-28CE693310CC}" sibTransId="{8FC6B64F-FDDA-4127-ACEA-CA370FC7E921}"/>
    <dgm:cxn modelId="{A325B24C-9D45-FE47-8037-2C231DCD314A}" type="presOf" srcId="{02AA270F-294F-4921-9C7A-0F6C0CF1E011}" destId="{C73F74B6-D9BB-49BC-9B39-27034D03FECE}" srcOrd="1" destOrd="0" presId="urn:microsoft.com/office/officeart/2005/8/layout/process1"/>
    <dgm:cxn modelId="{C94262C7-B9A2-5940-97BC-68A4B5575FA8}" type="presOf" srcId="{C142BE42-C50E-47FA-936E-21B389584DEB}" destId="{30A4DB69-3D08-48D2-B474-955A050AC7E7}" srcOrd="1" destOrd="0" presId="urn:microsoft.com/office/officeart/2005/8/layout/process1"/>
    <dgm:cxn modelId="{2D018975-0A6B-478D-9A10-E32232C7D392}" srcId="{460166D5-7EAB-4F38-80F7-97693E700A6D}" destId="{0138FFA2-7A99-4419-961F-545EDBE663DC}" srcOrd="4" destOrd="0" parTransId="{94E09420-E6E4-4018-8BC6-BEE869771947}" sibTransId="{556C6755-77C6-407A-9230-76034B736730}"/>
    <dgm:cxn modelId="{D90156D6-3642-2B49-AD4F-2290F8AEA639}" type="presOf" srcId="{3C6E0DE1-D8C5-4CF6-BD65-31BDCE587B09}" destId="{AED4F300-94E1-4275-A76D-7ADC81FD4553}" srcOrd="0" destOrd="0" presId="urn:microsoft.com/office/officeart/2005/8/layout/process1"/>
    <dgm:cxn modelId="{31DE2F0F-AF76-D241-9474-E5BE452B3B37}" type="presOf" srcId="{D4B4C589-499A-4D3B-9C2D-D02D4DCCB0CB}" destId="{B6EB45F3-4DC7-4E81-9E73-ACAC2AA31421}" srcOrd="0" destOrd="0" presId="urn:microsoft.com/office/officeart/2005/8/layout/process1"/>
    <dgm:cxn modelId="{7E558F55-50BA-434B-8165-5B18F9DF7500}" srcId="{460166D5-7EAB-4F38-80F7-97693E700A6D}" destId="{D4B4C589-499A-4D3B-9C2D-D02D4DCCB0CB}" srcOrd="1" destOrd="0" parTransId="{71ED7A5D-03B9-48BE-A923-22BA18826A57}" sibTransId="{02AA270F-294F-4921-9C7A-0F6C0CF1E011}"/>
    <dgm:cxn modelId="{AA0787FD-9716-A64C-9604-D1D7A71715EE}" type="presOf" srcId="{C142BE42-C50E-47FA-936E-21B389584DEB}" destId="{EDB2DF01-2C9B-4C83-847A-172ABA2F3C6E}" srcOrd="0" destOrd="0" presId="urn:microsoft.com/office/officeart/2005/8/layout/process1"/>
    <dgm:cxn modelId="{A26E7300-EEA8-194D-8D32-68FD230BA4F7}" type="presOf" srcId="{C0DDC719-BDD8-4F53-B59E-4D92D508F102}" destId="{522C59AF-BE37-41AC-82E2-27132A311A7B}" srcOrd="0" destOrd="0" presId="urn:microsoft.com/office/officeart/2005/8/layout/process1"/>
    <dgm:cxn modelId="{C868ABFC-9715-DF45-A083-527BC6EDA0FC}" type="presOf" srcId="{8FC6B64F-FDDA-4127-ACEA-CA370FC7E921}" destId="{7296D858-5C08-489B-97AC-4E56714B9EC2}" srcOrd="1" destOrd="0" presId="urn:microsoft.com/office/officeart/2005/8/layout/process1"/>
    <dgm:cxn modelId="{4A913CB8-EB51-4502-983A-3FC1AD4A2527}" srcId="{460166D5-7EAB-4F38-80F7-97693E700A6D}" destId="{3C6E0DE1-D8C5-4CF6-BD65-31BDCE587B09}" srcOrd="2" destOrd="0" parTransId="{89282A0A-D9B9-4619-9B6C-8941FDE5C176}" sibTransId="{B97B8C30-090F-4718-A681-5A7C7466729A}"/>
    <dgm:cxn modelId="{EAC6900E-191B-D745-BF04-41FA500BA1E7}" type="presOf" srcId="{B97B8C30-090F-4718-A681-5A7C7466729A}" destId="{1E03E39A-71F1-404F-BAC5-FE08DD0F37C0}" srcOrd="1" destOrd="0" presId="urn:microsoft.com/office/officeart/2005/8/layout/process1"/>
    <dgm:cxn modelId="{F6A4F369-AA3C-3E4E-BBC0-466554B42A42}" type="presOf" srcId="{0138FFA2-7A99-4419-961F-545EDBE663DC}" destId="{546D3AE1-4C1D-473A-8E99-CE5E182E2404}" srcOrd="0" destOrd="0" presId="urn:microsoft.com/office/officeart/2005/8/layout/process1"/>
    <dgm:cxn modelId="{A9E8706F-746F-624B-909A-17AAD749A1A7}" type="presOf" srcId="{02AA270F-294F-4921-9C7A-0F6C0CF1E011}" destId="{1640D177-49BA-4DFF-9F90-5A7C55261DB7}" srcOrd="0" destOrd="0" presId="urn:microsoft.com/office/officeart/2005/8/layout/process1"/>
    <dgm:cxn modelId="{1E24EA35-1969-094E-B637-B08AD3DD1FAF}" type="presOf" srcId="{8FC6B64F-FDDA-4127-ACEA-CA370FC7E921}" destId="{88D853C1-17EE-45A2-8989-6CC24C98A297}" srcOrd="0" destOrd="0" presId="urn:microsoft.com/office/officeart/2005/8/layout/process1"/>
    <dgm:cxn modelId="{19219FF1-53B8-3B40-A60E-924F4DE96F81}" type="presOf" srcId="{B97B8C30-090F-4718-A681-5A7C7466729A}" destId="{9FC1B926-000E-4928-A1DE-C3A98D8CED7B}" srcOrd="0" destOrd="0" presId="urn:microsoft.com/office/officeart/2005/8/layout/process1"/>
    <dgm:cxn modelId="{8A2156BD-477A-400F-A875-1B51B15FD024}" srcId="{460166D5-7EAB-4F38-80F7-97693E700A6D}" destId="{868497BB-7126-48BF-B2D7-0675E5BC606A}" srcOrd="3" destOrd="0" parTransId="{4695D9D2-BC6C-4093-AA33-A92EC47A57FF}" sibTransId="{C142BE42-C50E-47FA-936E-21B389584DEB}"/>
    <dgm:cxn modelId="{7C3D3404-F08D-F446-998E-2326E746B894}" type="presParOf" srcId="{BE330F89-8C09-4C1D-9490-265D6595BC2A}" destId="{522C59AF-BE37-41AC-82E2-27132A311A7B}" srcOrd="0" destOrd="0" presId="urn:microsoft.com/office/officeart/2005/8/layout/process1"/>
    <dgm:cxn modelId="{DC0A1D12-0E88-B345-A49D-72704860A12D}" type="presParOf" srcId="{BE330F89-8C09-4C1D-9490-265D6595BC2A}" destId="{88D853C1-17EE-45A2-8989-6CC24C98A297}" srcOrd="1" destOrd="0" presId="urn:microsoft.com/office/officeart/2005/8/layout/process1"/>
    <dgm:cxn modelId="{F1DFDFAD-BF47-E34B-B3F0-16542315E2A1}" type="presParOf" srcId="{88D853C1-17EE-45A2-8989-6CC24C98A297}" destId="{7296D858-5C08-489B-97AC-4E56714B9EC2}" srcOrd="0" destOrd="0" presId="urn:microsoft.com/office/officeart/2005/8/layout/process1"/>
    <dgm:cxn modelId="{FD5D6D1B-2ED7-524F-BD53-460143BB75BB}" type="presParOf" srcId="{BE330F89-8C09-4C1D-9490-265D6595BC2A}" destId="{B6EB45F3-4DC7-4E81-9E73-ACAC2AA31421}" srcOrd="2" destOrd="0" presId="urn:microsoft.com/office/officeart/2005/8/layout/process1"/>
    <dgm:cxn modelId="{90BD97BD-0EC7-BA4D-B6AF-1444791FDE17}" type="presParOf" srcId="{BE330F89-8C09-4C1D-9490-265D6595BC2A}" destId="{1640D177-49BA-4DFF-9F90-5A7C55261DB7}" srcOrd="3" destOrd="0" presId="urn:microsoft.com/office/officeart/2005/8/layout/process1"/>
    <dgm:cxn modelId="{378CDC12-120B-5444-90C4-C87AAC76E340}" type="presParOf" srcId="{1640D177-49BA-4DFF-9F90-5A7C55261DB7}" destId="{C73F74B6-D9BB-49BC-9B39-27034D03FECE}" srcOrd="0" destOrd="0" presId="urn:microsoft.com/office/officeart/2005/8/layout/process1"/>
    <dgm:cxn modelId="{94A01D7F-F26B-8845-ACDC-4D918C98D722}" type="presParOf" srcId="{BE330F89-8C09-4C1D-9490-265D6595BC2A}" destId="{AED4F300-94E1-4275-A76D-7ADC81FD4553}" srcOrd="4" destOrd="0" presId="urn:microsoft.com/office/officeart/2005/8/layout/process1"/>
    <dgm:cxn modelId="{70480A99-82FA-1C4B-8185-68DBBE044740}" type="presParOf" srcId="{BE330F89-8C09-4C1D-9490-265D6595BC2A}" destId="{9FC1B926-000E-4928-A1DE-C3A98D8CED7B}" srcOrd="5" destOrd="0" presId="urn:microsoft.com/office/officeart/2005/8/layout/process1"/>
    <dgm:cxn modelId="{57845CA5-AA07-F941-B28E-4D2FA0708A7F}" type="presParOf" srcId="{9FC1B926-000E-4928-A1DE-C3A98D8CED7B}" destId="{1E03E39A-71F1-404F-BAC5-FE08DD0F37C0}" srcOrd="0" destOrd="0" presId="urn:microsoft.com/office/officeart/2005/8/layout/process1"/>
    <dgm:cxn modelId="{D5B33CA8-29F5-4B4C-AEDF-CE3FB55E30F3}" type="presParOf" srcId="{BE330F89-8C09-4C1D-9490-265D6595BC2A}" destId="{B65F9994-6387-4B73-9C7C-77D58DF6299D}" srcOrd="6" destOrd="0" presId="urn:microsoft.com/office/officeart/2005/8/layout/process1"/>
    <dgm:cxn modelId="{ED14135D-CD73-FB4C-810D-D348C5B725E0}" type="presParOf" srcId="{BE330F89-8C09-4C1D-9490-265D6595BC2A}" destId="{EDB2DF01-2C9B-4C83-847A-172ABA2F3C6E}" srcOrd="7" destOrd="0" presId="urn:microsoft.com/office/officeart/2005/8/layout/process1"/>
    <dgm:cxn modelId="{1D4EBC9E-9833-C748-91B9-98B63464B537}" type="presParOf" srcId="{EDB2DF01-2C9B-4C83-847A-172ABA2F3C6E}" destId="{30A4DB69-3D08-48D2-B474-955A050AC7E7}" srcOrd="0" destOrd="0" presId="urn:microsoft.com/office/officeart/2005/8/layout/process1"/>
    <dgm:cxn modelId="{869E11C2-0F0F-C94B-87C7-6DF09212F30B}" type="presParOf" srcId="{BE330F89-8C09-4C1D-9490-265D6595BC2A}" destId="{546D3AE1-4C1D-473A-8E99-CE5E182E2404}" srcOrd="8" destOrd="0" presId="urn:microsoft.com/office/officeart/2005/8/layout/process1"/>
  </dgm:cxnLst>
  <dgm:bg>
    <a:noFill/>
  </dgm:bg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522C59AF-BE37-41AC-82E2-27132A311A7B}">
      <dsp:nvSpPr>
        <dsp:cNvPr id="0" name=""/>
        <dsp:cNvSpPr/>
      </dsp:nvSpPr>
      <dsp:spPr>
        <a:xfrm>
          <a:off x="3556" y="233492"/>
          <a:ext cx="1102475" cy="692492"/>
        </a:xfrm>
        <a:prstGeom prst="roundRect">
          <a:avLst>
            <a:gd name="adj" fmla="val 10000"/>
          </a:avLst>
        </a:prstGeom>
        <a:solidFill>
          <a:schemeClr val="accent4"/>
        </a:solidFill>
        <a:ln>
          <a:noFill/>
        </a:ln>
        <a:effectLst>
          <a:outerShdw blurRad="101600" dist="25400" dir="4800000" sx="103000" sy="103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Q</a:t>
          </a:r>
          <a:r>
            <a:rPr lang="en-US" sz="1800" kern="1200" baseline="-25000" dirty="0" smtClean="0"/>
            <a:t>0</a:t>
          </a:r>
          <a:r>
            <a:rPr lang="en-US" sz="1800" kern="1200" dirty="0" smtClean="0"/>
            <a:t> model</a:t>
          </a:r>
          <a:endParaRPr lang="en-US" sz="1800" kern="1200" dirty="0"/>
        </a:p>
      </dsp:txBody>
      <dsp:txXfrm>
        <a:off x="3556" y="233492"/>
        <a:ext cx="1102475" cy="692492"/>
      </dsp:txXfrm>
    </dsp:sp>
    <dsp:sp modelId="{88D853C1-17EE-45A2-8989-6CC24C98A297}">
      <dsp:nvSpPr>
        <dsp:cNvPr id="0" name=""/>
        <dsp:cNvSpPr/>
      </dsp:nvSpPr>
      <dsp:spPr>
        <a:xfrm>
          <a:off x="1216279" y="443032"/>
          <a:ext cx="233724" cy="273413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100" kern="1200"/>
        </a:p>
      </dsp:txBody>
      <dsp:txXfrm>
        <a:off x="1216279" y="443032"/>
        <a:ext cx="233724" cy="273413"/>
      </dsp:txXfrm>
    </dsp:sp>
    <dsp:sp modelId="{B6EB45F3-4DC7-4E81-9E73-ACAC2AA31421}">
      <dsp:nvSpPr>
        <dsp:cNvPr id="0" name=""/>
        <dsp:cNvSpPr/>
      </dsp:nvSpPr>
      <dsp:spPr>
        <a:xfrm>
          <a:off x="1547021" y="233492"/>
          <a:ext cx="1102475" cy="692492"/>
        </a:xfrm>
        <a:prstGeom prst="roundRect">
          <a:avLst>
            <a:gd name="adj" fmla="val 10000"/>
          </a:avLst>
        </a:prstGeom>
        <a:solidFill>
          <a:schemeClr val="accent4"/>
        </a:solidFill>
        <a:ln>
          <a:noFill/>
        </a:ln>
        <a:effectLst>
          <a:outerShdw blurRad="101600" dist="25400" dir="4800000" sx="103000" sy="103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Q model</a:t>
          </a:r>
          <a:endParaRPr lang="en-US" sz="1800" kern="1200" dirty="0"/>
        </a:p>
      </dsp:txBody>
      <dsp:txXfrm>
        <a:off x="1547021" y="233492"/>
        <a:ext cx="1102475" cy="692492"/>
      </dsp:txXfrm>
    </dsp:sp>
    <dsp:sp modelId="{1640D177-49BA-4DFF-9F90-5A7C55261DB7}">
      <dsp:nvSpPr>
        <dsp:cNvPr id="0" name=""/>
        <dsp:cNvSpPr/>
      </dsp:nvSpPr>
      <dsp:spPr>
        <a:xfrm>
          <a:off x="2759744" y="443032"/>
          <a:ext cx="233724" cy="273413"/>
        </a:xfrm>
        <a:prstGeom prst="righ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100" kern="1200"/>
        </a:p>
      </dsp:txBody>
      <dsp:txXfrm>
        <a:off x="2759744" y="443032"/>
        <a:ext cx="233724" cy="273413"/>
      </dsp:txXfrm>
    </dsp:sp>
    <dsp:sp modelId="{AED4F300-94E1-4275-A76D-7ADC81FD4553}">
      <dsp:nvSpPr>
        <dsp:cNvPr id="0" name=""/>
        <dsp:cNvSpPr/>
      </dsp:nvSpPr>
      <dsp:spPr>
        <a:xfrm>
          <a:off x="3090487" y="233492"/>
          <a:ext cx="1102475" cy="692492"/>
        </a:xfrm>
        <a:prstGeom prst="roundRect">
          <a:avLst>
            <a:gd name="adj" fmla="val 10000"/>
          </a:avLst>
        </a:prstGeom>
        <a:solidFill>
          <a:schemeClr val="bg1"/>
        </a:solidFill>
        <a:ln>
          <a:noFill/>
        </a:ln>
        <a:effectLst>
          <a:outerShdw blurRad="101600" dist="25400" dir="4800000" sx="103000" sy="103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Image</a:t>
          </a:r>
          <a:endParaRPr lang="en-US" sz="1800" kern="1200" dirty="0"/>
        </a:p>
      </dsp:txBody>
      <dsp:txXfrm>
        <a:off x="3090487" y="233492"/>
        <a:ext cx="1102475" cy="692492"/>
      </dsp:txXfrm>
    </dsp:sp>
    <dsp:sp modelId="{9FC1B926-000E-4928-A1DE-C3A98D8CED7B}">
      <dsp:nvSpPr>
        <dsp:cNvPr id="0" name=""/>
        <dsp:cNvSpPr/>
      </dsp:nvSpPr>
      <dsp:spPr>
        <a:xfrm>
          <a:off x="4303210" y="443032"/>
          <a:ext cx="233724" cy="273413"/>
        </a:xfrm>
        <a:prstGeom prst="righ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100" kern="1200"/>
        </a:p>
      </dsp:txBody>
      <dsp:txXfrm>
        <a:off x="4303210" y="443032"/>
        <a:ext cx="233724" cy="273413"/>
      </dsp:txXfrm>
    </dsp:sp>
    <dsp:sp modelId="{B65F9994-6387-4B73-9C7C-77D58DF6299D}">
      <dsp:nvSpPr>
        <dsp:cNvPr id="0" name=""/>
        <dsp:cNvSpPr/>
      </dsp:nvSpPr>
      <dsp:spPr>
        <a:xfrm>
          <a:off x="4633952" y="233492"/>
          <a:ext cx="1102475" cy="692492"/>
        </a:xfrm>
        <a:prstGeom prst="roundRect">
          <a:avLst>
            <a:gd name="adj" fmla="val 10000"/>
          </a:avLst>
        </a:prstGeom>
        <a:solidFill>
          <a:schemeClr val="bg1"/>
        </a:solidFill>
        <a:ln>
          <a:noFill/>
        </a:ln>
        <a:effectLst>
          <a:outerShdw blurRad="101600" dist="25400" dir="4800000" sx="103000" sy="103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Q effects</a:t>
          </a:r>
          <a:endParaRPr lang="en-US" sz="1800" kern="1200" dirty="0"/>
        </a:p>
      </dsp:txBody>
      <dsp:txXfrm>
        <a:off x="4633952" y="233492"/>
        <a:ext cx="1102475" cy="692492"/>
      </dsp:txXfrm>
    </dsp:sp>
    <dsp:sp modelId="{EDB2DF01-2C9B-4C83-847A-172ABA2F3C6E}">
      <dsp:nvSpPr>
        <dsp:cNvPr id="0" name=""/>
        <dsp:cNvSpPr/>
      </dsp:nvSpPr>
      <dsp:spPr>
        <a:xfrm>
          <a:off x="5846675" y="443032"/>
          <a:ext cx="233724" cy="273413"/>
        </a:xfrm>
        <a:prstGeom prst="righ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100" kern="1200"/>
        </a:p>
      </dsp:txBody>
      <dsp:txXfrm>
        <a:off x="5846675" y="443032"/>
        <a:ext cx="233724" cy="273413"/>
      </dsp:txXfrm>
    </dsp:sp>
    <dsp:sp modelId="{546D3AE1-4C1D-473A-8E99-CE5E182E2404}">
      <dsp:nvSpPr>
        <dsp:cNvPr id="0" name=""/>
        <dsp:cNvSpPr/>
      </dsp:nvSpPr>
      <dsp:spPr>
        <a:xfrm>
          <a:off x="6177418" y="233492"/>
          <a:ext cx="1102475" cy="692492"/>
        </a:xfrm>
        <a:prstGeom prst="roundRect">
          <a:avLst>
            <a:gd name="adj" fmla="val 10000"/>
          </a:avLst>
        </a:prstGeom>
        <a:solidFill>
          <a:schemeClr val="bg1"/>
        </a:solidFill>
        <a:ln>
          <a:noFill/>
        </a:ln>
        <a:effectLst>
          <a:outerShdw blurRad="101600" dist="25400" dir="4800000" sx="103000" sy="103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ΔQ model</a:t>
          </a:r>
          <a:endParaRPr lang="en-US" sz="1800" kern="1200" dirty="0"/>
        </a:p>
      </dsp:txBody>
      <dsp:txXfrm>
        <a:off x="6177418" y="233492"/>
        <a:ext cx="1102475" cy="692492"/>
      </dsp:txXfrm>
    </dsp:sp>
  </dsp:spTree>
</dsp:drawing>
</file>

<file path=ppt/diagrams/drawing10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522C59AF-BE37-41AC-82E2-27132A311A7B}">
      <dsp:nvSpPr>
        <dsp:cNvPr id="0" name=""/>
        <dsp:cNvSpPr/>
      </dsp:nvSpPr>
      <dsp:spPr>
        <a:xfrm>
          <a:off x="3556" y="233492"/>
          <a:ext cx="1102475" cy="692492"/>
        </a:xfrm>
        <a:prstGeom prst="roundRect">
          <a:avLst>
            <a:gd name="adj" fmla="val 10000"/>
          </a:avLst>
        </a:prstGeom>
        <a:solidFill>
          <a:schemeClr val="bg1"/>
        </a:solidFill>
        <a:ln>
          <a:noFill/>
        </a:ln>
        <a:effectLst>
          <a:outerShdw blurRad="101600" dist="25400" dir="4800000" sx="103000" sy="103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Q</a:t>
          </a:r>
          <a:r>
            <a:rPr lang="en-US" sz="1800" kern="1200" baseline="-25000" dirty="0" smtClean="0"/>
            <a:t>0</a:t>
          </a:r>
          <a:r>
            <a:rPr lang="en-US" sz="1800" kern="1200" dirty="0" smtClean="0"/>
            <a:t> model</a:t>
          </a:r>
          <a:endParaRPr lang="en-US" sz="1800" kern="1200" dirty="0"/>
        </a:p>
      </dsp:txBody>
      <dsp:txXfrm>
        <a:off x="3556" y="233492"/>
        <a:ext cx="1102475" cy="692492"/>
      </dsp:txXfrm>
    </dsp:sp>
    <dsp:sp modelId="{88D853C1-17EE-45A2-8989-6CC24C98A297}">
      <dsp:nvSpPr>
        <dsp:cNvPr id="0" name=""/>
        <dsp:cNvSpPr/>
      </dsp:nvSpPr>
      <dsp:spPr>
        <a:xfrm rot="91309">
          <a:off x="1232106" y="464579"/>
          <a:ext cx="267473" cy="273413"/>
        </a:xfrm>
        <a:prstGeom prst="righ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100" kern="1200"/>
        </a:p>
      </dsp:txBody>
      <dsp:txXfrm rot="91309">
        <a:off x="1232106" y="464579"/>
        <a:ext cx="267473" cy="273413"/>
      </dsp:txXfrm>
    </dsp:sp>
    <dsp:sp modelId="{B6EB45F3-4DC7-4E81-9E73-ACAC2AA31421}">
      <dsp:nvSpPr>
        <dsp:cNvPr id="0" name=""/>
        <dsp:cNvSpPr/>
      </dsp:nvSpPr>
      <dsp:spPr>
        <a:xfrm>
          <a:off x="1610520" y="276184"/>
          <a:ext cx="1102475" cy="692492"/>
        </a:xfrm>
        <a:prstGeom prst="roundRect">
          <a:avLst>
            <a:gd name="adj" fmla="val 10000"/>
          </a:avLst>
        </a:prstGeom>
        <a:solidFill>
          <a:schemeClr val="accent4"/>
        </a:solidFill>
        <a:ln>
          <a:noFill/>
        </a:ln>
        <a:effectLst>
          <a:outerShdw blurRad="101600" dist="25400" dir="4800000" sx="103000" sy="103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Q model</a:t>
          </a:r>
          <a:endParaRPr lang="en-US" sz="1800" kern="1200" dirty="0"/>
        </a:p>
      </dsp:txBody>
      <dsp:txXfrm>
        <a:off x="1610520" y="276184"/>
        <a:ext cx="1102475" cy="692492"/>
      </dsp:txXfrm>
    </dsp:sp>
    <dsp:sp modelId="{1640D177-49BA-4DFF-9F90-5A7C55261DB7}">
      <dsp:nvSpPr>
        <dsp:cNvPr id="0" name=""/>
        <dsp:cNvSpPr/>
      </dsp:nvSpPr>
      <dsp:spPr>
        <a:xfrm rot="21500860">
          <a:off x="2807326" y="464214"/>
          <a:ext cx="200153" cy="273413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100" kern="1200"/>
        </a:p>
      </dsp:txBody>
      <dsp:txXfrm rot="21500860">
        <a:off x="2807326" y="464214"/>
        <a:ext cx="200153" cy="273413"/>
      </dsp:txXfrm>
    </dsp:sp>
    <dsp:sp modelId="{AED4F300-94E1-4275-A76D-7ADC81FD4553}">
      <dsp:nvSpPr>
        <dsp:cNvPr id="0" name=""/>
        <dsp:cNvSpPr/>
      </dsp:nvSpPr>
      <dsp:spPr>
        <a:xfrm>
          <a:off x="3090487" y="233492"/>
          <a:ext cx="1102475" cy="692492"/>
        </a:xfrm>
        <a:prstGeom prst="roundRect">
          <a:avLst>
            <a:gd name="adj" fmla="val 10000"/>
          </a:avLst>
        </a:prstGeom>
        <a:solidFill>
          <a:schemeClr val="accent4"/>
        </a:solidFill>
        <a:ln>
          <a:noFill/>
        </a:ln>
        <a:effectLst>
          <a:outerShdw blurRad="101600" dist="25400" dir="4800000" sx="103000" sy="103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Image</a:t>
          </a:r>
          <a:endParaRPr lang="en-US" sz="1800" kern="1200" dirty="0"/>
        </a:p>
      </dsp:txBody>
      <dsp:txXfrm>
        <a:off x="3090487" y="233492"/>
        <a:ext cx="1102475" cy="692492"/>
      </dsp:txXfrm>
    </dsp:sp>
    <dsp:sp modelId="{9FC1B926-000E-4928-A1DE-C3A98D8CED7B}">
      <dsp:nvSpPr>
        <dsp:cNvPr id="0" name=""/>
        <dsp:cNvSpPr/>
      </dsp:nvSpPr>
      <dsp:spPr>
        <a:xfrm>
          <a:off x="4303210" y="443032"/>
          <a:ext cx="233724" cy="273413"/>
        </a:xfrm>
        <a:prstGeom prst="righ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100" kern="1200"/>
        </a:p>
      </dsp:txBody>
      <dsp:txXfrm>
        <a:off x="4303210" y="443032"/>
        <a:ext cx="233724" cy="273413"/>
      </dsp:txXfrm>
    </dsp:sp>
    <dsp:sp modelId="{B65F9994-6387-4B73-9C7C-77D58DF6299D}">
      <dsp:nvSpPr>
        <dsp:cNvPr id="0" name=""/>
        <dsp:cNvSpPr/>
      </dsp:nvSpPr>
      <dsp:spPr>
        <a:xfrm>
          <a:off x="4633952" y="233492"/>
          <a:ext cx="1102475" cy="692492"/>
        </a:xfrm>
        <a:prstGeom prst="roundRect">
          <a:avLst>
            <a:gd name="adj" fmla="val 10000"/>
          </a:avLst>
        </a:prstGeom>
        <a:solidFill>
          <a:schemeClr val="accent4"/>
        </a:solidFill>
        <a:ln>
          <a:noFill/>
        </a:ln>
        <a:effectLst>
          <a:outerShdw blurRad="101600" dist="25400" dir="4800000" sx="103000" sy="103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Q effects</a:t>
          </a:r>
          <a:endParaRPr lang="en-US" sz="1800" kern="1200" dirty="0"/>
        </a:p>
      </dsp:txBody>
      <dsp:txXfrm>
        <a:off x="4633952" y="233492"/>
        <a:ext cx="1102475" cy="692492"/>
      </dsp:txXfrm>
    </dsp:sp>
    <dsp:sp modelId="{EDB2DF01-2C9B-4C83-847A-172ABA2F3C6E}">
      <dsp:nvSpPr>
        <dsp:cNvPr id="0" name=""/>
        <dsp:cNvSpPr/>
      </dsp:nvSpPr>
      <dsp:spPr>
        <a:xfrm>
          <a:off x="5846675" y="443032"/>
          <a:ext cx="233724" cy="273413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100" kern="1200"/>
        </a:p>
      </dsp:txBody>
      <dsp:txXfrm>
        <a:off x="5846675" y="443032"/>
        <a:ext cx="233724" cy="273413"/>
      </dsp:txXfrm>
    </dsp:sp>
    <dsp:sp modelId="{546D3AE1-4C1D-473A-8E99-CE5E182E2404}">
      <dsp:nvSpPr>
        <dsp:cNvPr id="0" name=""/>
        <dsp:cNvSpPr/>
      </dsp:nvSpPr>
      <dsp:spPr>
        <a:xfrm>
          <a:off x="6177418" y="233492"/>
          <a:ext cx="1102475" cy="692492"/>
        </a:xfrm>
        <a:prstGeom prst="roundRect">
          <a:avLst>
            <a:gd name="adj" fmla="val 10000"/>
          </a:avLst>
        </a:prstGeom>
        <a:solidFill>
          <a:schemeClr val="accent4"/>
        </a:solidFill>
        <a:ln>
          <a:noFill/>
        </a:ln>
        <a:effectLst>
          <a:outerShdw blurRad="101600" dist="25400" dir="4800000" sx="103000" sy="103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ΔQ model</a:t>
          </a:r>
          <a:endParaRPr lang="en-US" sz="1800" kern="1200" dirty="0"/>
        </a:p>
      </dsp:txBody>
      <dsp:txXfrm>
        <a:off x="6177418" y="233492"/>
        <a:ext cx="1102475" cy="692492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522C59AF-BE37-41AC-82E2-27132A311A7B}">
      <dsp:nvSpPr>
        <dsp:cNvPr id="0" name=""/>
        <dsp:cNvSpPr/>
      </dsp:nvSpPr>
      <dsp:spPr>
        <a:xfrm>
          <a:off x="3556" y="233492"/>
          <a:ext cx="1102475" cy="692492"/>
        </a:xfrm>
        <a:prstGeom prst="roundRect">
          <a:avLst>
            <a:gd name="adj" fmla="val 10000"/>
          </a:avLst>
        </a:prstGeom>
        <a:solidFill>
          <a:schemeClr val="accent4"/>
        </a:solidFill>
        <a:ln>
          <a:noFill/>
        </a:ln>
        <a:effectLst>
          <a:outerShdw blurRad="101600" dist="25400" dir="4800000" sx="103000" sy="103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Q</a:t>
          </a:r>
          <a:r>
            <a:rPr lang="en-US" sz="1800" kern="1200" baseline="-25000" dirty="0" smtClean="0"/>
            <a:t>0</a:t>
          </a:r>
          <a:r>
            <a:rPr lang="en-US" sz="1800" kern="1200" dirty="0" smtClean="0"/>
            <a:t> model</a:t>
          </a:r>
          <a:endParaRPr lang="en-US" sz="1800" kern="1200" dirty="0"/>
        </a:p>
      </dsp:txBody>
      <dsp:txXfrm>
        <a:off x="3556" y="233492"/>
        <a:ext cx="1102475" cy="692492"/>
      </dsp:txXfrm>
    </dsp:sp>
    <dsp:sp modelId="{88D853C1-17EE-45A2-8989-6CC24C98A297}">
      <dsp:nvSpPr>
        <dsp:cNvPr id="0" name=""/>
        <dsp:cNvSpPr/>
      </dsp:nvSpPr>
      <dsp:spPr>
        <a:xfrm>
          <a:off x="1216279" y="443032"/>
          <a:ext cx="233724" cy="273413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100" kern="1200"/>
        </a:p>
      </dsp:txBody>
      <dsp:txXfrm>
        <a:off x="1216279" y="443032"/>
        <a:ext cx="233724" cy="273413"/>
      </dsp:txXfrm>
    </dsp:sp>
    <dsp:sp modelId="{B6EB45F3-4DC7-4E81-9E73-ACAC2AA31421}">
      <dsp:nvSpPr>
        <dsp:cNvPr id="0" name=""/>
        <dsp:cNvSpPr/>
      </dsp:nvSpPr>
      <dsp:spPr>
        <a:xfrm>
          <a:off x="1547021" y="233492"/>
          <a:ext cx="1102475" cy="692492"/>
        </a:xfrm>
        <a:prstGeom prst="roundRect">
          <a:avLst>
            <a:gd name="adj" fmla="val 10000"/>
          </a:avLst>
        </a:prstGeom>
        <a:solidFill>
          <a:schemeClr val="accent4"/>
        </a:solidFill>
        <a:ln>
          <a:noFill/>
        </a:ln>
        <a:effectLst>
          <a:outerShdw blurRad="101600" dist="25400" dir="4800000" sx="103000" sy="103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Q model</a:t>
          </a:r>
          <a:endParaRPr lang="en-US" sz="1800" kern="1200" dirty="0"/>
        </a:p>
      </dsp:txBody>
      <dsp:txXfrm>
        <a:off x="1547021" y="233492"/>
        <a:ext cx="1102475" cy="692492"/>
      </dsp:txXfrm>
    </dsp:sp>
    <dsp:sp modelId="{1640D177-49BA-4DFF-9F90-5A7C55261DB7}">
      <dsp:nvSpPr>
        <dsp:cNvPr id="0" name=""/>
        <dsp:cNvSpPr/>
      </dsp:nvSpPr>
      <dsp:spPr>
        <a:xfrm>
          <a:off x="2759744" y="443032"/>
          <a:ext cx="233724" cy="273413"/>
        </a:xfrm>
        <a:prstGeom prst="righ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100" kern="1200"/>
        </a:p>
      </dsp:txBody>
      <dsp:txXfrm>
        <a:off x="2759744" y="443032"/>
        <a:ext cx="233724" cy="273413"/>
      </dsp:txXfrm>
    </dsp:sp>
    <dsp:sp modelId="{AED4F300-94E1-4275-A76D-7ADC81FD4553}">
      <dsp:nvSpPr>
        <dsp:cNvPr id="0" name=""/>
        <dsp:cNvSpPr/>
      </dsp:nvSpPr>
      <dsp:spPr>
        <a:xfrm>
          <a:off x="3090487" y="233492"/>
          <a:ext cx="1102475" cy="692492"/>
        </a:xfrm>
        <a:prstGeom prst="roundRect">
          <a:avLst>
            <a:gd name="adj" fmla="val 10000"/>
          </a:avLst>
        </a:prstGeom>
        <a:solidFill>
          <a:schemeClr val="bg1"/>
        </a:solidFill>
        <a:ln>
          <a:noFill/>
        </a:ln>
        <a:effectLst>
          <a:outerShdw blurRad="101600" dist="25400" dir="4800000" sx="103000" sy="103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Image</a:t>
          </a:r>
          <a:endParaRPr lang="en-US" sz="1800" kern="1200" dirty="0"/>
        </a:p>
      </dsp:txBody>
      <dsp:txXfrm>
        <a:off x="3090487" y="233492"/>
        <a:ext cx="1102475" cy="692492"/>
      </dsp:txXfrm>
    </dsp:sp>
    <dsp:sp modelId="{9FC1B926-000E-4928-A1DE-C3A98D8CED7B}">
      <dsp:nvSpPr>
        <dsp:cNvPr id="0" name=""/>
        <dsp:cNvSpPr/>
      </dsp:nvSpPr>
      <dsp:spPr>
        <a:xfrm>
          <a:off x="4303210" y="443032"/>
          <a:ext cx="233724" cy="273413"/>
        </a:xfrm>
        <a:prstGeom prst="righ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100" kern="1200"/>
        </a:p>
      </dsp:txBody>
      <dsp:txXfrm>
        <a:off x="4303210" y="443032"/>
        <a:ext cx="233724" cy="273413"/>
      </dsp:txXfrm>
    </dsp:sp>
    <dsp:sp modelId="{B65F9994-6387-4B73-9C7C-77D58DF6299D}">
      <dsp:nvSpPr>
        <dsp:cNvPr id="0" name=""/>
        <dsp:cNvSpPr/>
      </dsp:nvSpPr>
      <dsp:spPr>
        <a:xfrm>
          <a:off x="4633952" y="233492"/>
          <a:ext cx="1102475" cy="692492"/>
        </a:xfrm>
        <a:prstGeom prst="roundRect">
          <a:avLst>
            <a:gd name="adj" fmla="val 10000"/>
          </a:avLst>
        </a:prstGeom>
        <a:solidFill>
          <a:schemeClr val="bg1"/>
        </a:solidFill>
        <a:ln>
          <a:noFill/>
        </a:ln>
        <a:effectLst>
          <a:outerShdw blurRad="101600" dist="25400" dir="4800000" sx="103000" sy="103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Q effects</a:t>
          </a:r>
          <a:endParaRPr lang="en-US" sz="1800" kern="1200" dirty="0"/>
        </a:p>
      </dsp:txBody>
      <dsp:txXfrm>
        <a:off x="4633952" y="233492"/>
        <a:ext cx="1102475" cy="692492"/>
      </dsp:txXfrm>
    </dsp:sp>
    <dsp:sp modelId="{EDB2DF01-2C9B-4C83-847A-172ABA2F3C6E}">
      <dsp:nvSpPr>
        <dsp:cNvPr id="0" name=""/>
        <dsp:cNvSpPr/>
      </dsp:nvSpPr>
      <dsp:spPr>
        <a:xfrm>
          <a:off x="5846675" y="443032"/>
          <a:ext cx="233724" cy="273413"/>
        </a:xfrm>
        <a:prstGeom prst="righ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100" kern="1200"/>
        </a:p>
      </dsp:txBody>
      <dsp:txXfrm>
        <a:off x="5846675" y="443032"/>
        <a:ext cx="233724" cy="273413"/>
      </dsp:txXfrm>
    </dsp:sp>
    <dsp:sp modelId="{546D3AE1-4C1D-473A-8E99-CE5E182E2404}">
      <dsp:nvSpPr>
        <dsp:cNvPr id="0" name=""/>
        <dsp:cNvSpPr/>
      </dsp:nvSpPr>
      <dsp:spPr>
        <a:xfrm>
          <a:off x="6177418" y="233492"/>
          <a:ext cx="1102475" cy="692492"/>
        </a:xfrm>
        <a:prstGeom prst="roundRect">
          <a:avLst>
            <a:gd name="adj" fmla="val 10000"/>
          </a:avLst>
        </a:prstGeom>
        <a:solidFill>
          <a:schemeClr val="bg1"/>
        </a:solidFill>
        <a:ln>
          <a:noFill/>
        </a:ln>
        <a:effectLst>
          <a:outerShdw blurRad="101600" dist="25400" dir="4800000" sx="103000" sy="103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ΔQ model</a:t>
          </a:r>
          <a:endParaRPr lang="en-US" sz="1800" kern="1200" dirty="0"/>
        </a:p>
      </dsp:txBody>
      <dsp:txXfrm>
        <a:off x="6177418" y="233492"/>
        <a:ext cx="1102475" cy="692492"/>
      </dsp:txXfrm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522C59AF-BE37-41AC-82E2-27132A311A7B}">
      <dsp:nvSpPr>
        <dsp:cNvPr id="0" name=""/>
        <dsp:cNvSpPr/>
      </dsp:nvSpPr>
      <dsp:spPr>
        <a:xfrm>
          <a:off x="3556" y="233492"/>
          <a:ext cx="1102475" cy="692492"/>
        </a:xfrm>
        <a:prstGeom prst="roundRect">
          <a:avLst>
            <a:gd name="adj" fmla="val 10000"/>
          </a:avLst>
        </a:prstGeom>
        <a:solidFill>
          <a:schemeClr val="bg1"/>
        </a:solidFill>
        <a:ln>
          <a:noFill/>
        </a:ln>
        <a:effectLst>
          <a:outerShdw blurRad="101600" dist="25400" dir="4800000" sx="103000" sy="103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Q</a:t>
          </a:r>
          <a:r>
            <a:rPr lang="en-US" sz="1800" kern="1200" baseline="-25000" dirty="0" smtClean="0"/>
            <a:t>0</a:t>
          </a:r>
          <a:r>
            <a:rPr lang="en-US" sz="1800" kern="1200" dirty="0" smtClean="0"/>
            <a:t> model</a:t>
          </a:r>
          <a:endParaRPr lang="en-US" sz="1800" kern="1200" dirty="0"/>
        </a:p>
      </dsp:txBody>
      <dsp:txXfrm>
        <a:off x="3556" y="233492"/>
        <a:ext cx="1102475" cy="692492"/>
      </dsp:txXfrm>
    </dsp:sp>
    <dsp:sp modelId="{88D853C1-17EE-45A2-8989-6CC24C98A297}">
      <dsp:nvSpPr>
        <dsp:cNvPr id="0" name=""/>
        <dsp:cNvSpPr/>
      </dsp:nvSpPr>
      <dsp:spPr>
        <a:xfrm>
          <a:off x="1216279" y="443032"/>
          <a:ext cx="233724" cy="273413"/>
        </a:xfrm>
        <a:prstGeom prst="righ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100" kern="1200"/>
        </a:p>
      </dsp:txBody>
      <dsp:txXfrm>
        <a:off x="1216279" y="443032"/>
        <a:ext cx="233724" cy="273413"/>
      </dsp:txXfrm>
    </dsp:sp>
    <dsp:sp modelId="{B6EB45F3-4DC7-4E81-9E73-ACAC2AA31421}">
      <dsp:nvSpPr>
        <dsp:cNvPr id="0" name=""/>
        <dsp:cNvSpPr/>
      </dsp:nvSpPr>
      <dsp:spPr>
        <a:xfrm>
          <a:off x="1547021" y="233492"/>
          <a:ext cx="1102475" cy="692492"/>
        </a:xfrm>
        <a:prstGeom prst="roundRect">
          <a:avLst>
            <a:gd name="adj" fmla="val 10000"/>
          </a:avLst>
        </a:prstGeom>
        <a:solidFill>
          <a:schemeClr val="accent4"/>
        </a:solidFill>
        <a:ln>
          <a:noFill/>
        </a:ln>
        <a:effectLst>
          <a:outerShdw blurRad="101600" dist="25400" dir="4800000" sx="103000" sy="103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Q model</a:t>
          </a:r>
          <a:endParaRPr lang="en-US" sz="1800" kern="1200" dirty="0"/>
        </a:p>
      </dsp:txBody>
      <dsp:txXfrm>
        <a:off x="1547021" y="233492"/>
        <a:ext cx="1102475" cy="692492"/>
      </dsp:txXfrm>
    </dsp:sp>
    <dsp:sp modelId="{1640D177-49BA-4DFF-9F90-5A7C55261DB7}">
      <dsp:nvSpPr>
        <dsp:cNvPr id="0" name=""/>
        <dsp:cNvSpPr/>
      </dsp:nvSpPr>
      <dsp:spPr>
        <a:xfrm>
          <a:off x="2759744" y="443032"/>
          <a:ext cx="233724" cy="273413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100" kern="1200"/>
        </a:p>
      </dsp:txBody>
      <dsp:txXfrm>
        <a:off x="2759744" y="443032"/>
        <a:ext cx="233724" cy="273413"/>
      </dsp:txXfrm>
    </dsp:sp>
    <dsp:sp modelId="{AED4F300-94E1-4275-A76D-7ADC81FD4553}">
      <dsp:nvSpPr>
        <dsp:cNvPr id="0" name=""/>
        <dsp:cNvSpPr/>
      </dsp:nvSpPr>
      <dsp:spPr>
        <a:xfrm>
          <a:off x="3090487" y="233492"/>
          <a:ext cx="1102475" cy="692492"/>
        </a:xfrm>
        <a:prstGeom prst="roundRect">
          <a:avLst>
            <a:gd name="adj" fmla="val 10000"/>
          </a:avLst>
        </a:prstGeom>
        <a:solidFill>
          <a:schemeClr val="accent4"/>
        </a:solidFill>
        <a:ln>
          <a:noFill/>
        </a:ln>
        <a:effectLst>
          <a:outerShdw blurRad="101600" dist="25400" dir="4800000" sx="103000" sy="103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Image</a:t>
          </a:r>
          <a:endParaRPr lang="en-US" sz="1800" kern="1200" dirty="0"/>
        </a:p>
      </dsp:txBody>
      <dsp:txXfrm>
        <a:off x="3090487" y="233492"/>
        <a:ext cx="1102475" cy="692492"/>
      </dsp:txXfrm>
    </dsp:sp>
    <dsp:sp modelId="{9FC1B926-000E-4928-A1DE-C3A98D8CED7B}">
      <dsp:nvSpPr>
        <dsp:cNvPr id="0" name=""/>
        <dsp:cNvSpPr/>
      </dsp:nvSpPr>
      <dsp:spPr>
        <a:xfrm>
          <a:off x="4303210" y="443032"/>
          <a:ext cx="233724" cy="273413"/>
        </a:xfrm>
        <a:prstGeom prst="righ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100" kern="1200"/>
        </a:p>
      </dsp:txBody>
      <dsp:txXfrm>
        <a:off x="4303210" y="443032"/>
        <a:ext cx="233724" cy="273413"/>
      </dsp:txXfrm>
    </dsp:sp>
    <dsp:sp modelId="{B65F9994-6387-4B73-9C7C-77D58DF6299D}">
      <dsp:nvSpPr>
        <dsp:cNvPr id="0" name=""/>
        <dsp:cNvSpPr/>
      </dsp:nvSpPr>
      <dsp:spPr>
        <a:xfrm>
          <a:off x="4633952" y="233492"/>
          <a:ext cx="1102475" cy="692492"/>
        </a:xfrm>
        <a:prstGeom prst="roundRect">
          <a:avLst>
            <a:gd name="adj" fmla="val 10000"/>
          </a:avLst>
        </a:prstGeom>
        <a:solidFill>
          <a:schemeClr val="bg1"/>
        </a:solidFill>
        <a:ln>
          <a:noFill/>
        </a:ln>
        <a:effectLst>
          <a:outerShdw blurRad="101600" dist="25400" dir="4800000" sx="103000" sy="103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Q effects</a:t>
          </a:r>
          <a:endParaRPr lang="en-US" sz="1800" kern="1200" dirty="0"/>
        </a:p>
      </dsp:txBody>
      <dsp:txXfrm>
        <a:off x="4633952" y="233492"/>
        <a:ext cx="1102475" cy="692492"/>
      </dsp:txXfrm>
    </dsp:sp>
    <dsp:sp modelId="{EDB2DF01-2C9B-4C83-847A-172ABA2F3C6E}">
      <dsp:nvSpPr>
        <dsp:cNvPr id="0" name=""/>
        <dsp:cNvSpPr/>
      </dsp:nvSpPr>
      <dsp:spPr>
        <a:xfrm>
          <a:off x="5846675" y="443032"/>
          <a:ext cx="233724" cy="273413"/>
        </a:xfrm>
        <a:prstGeom prst="righ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100" kern="1200"/>
        </a:p>
      </dsp:txBody>
      <dsp:txXfrm>
        <a:off x="5846675" y="443032"/>
        <a:ext cx="233724" cy="273413"/>
      </dsp:txXfrm>
    </dsp:sp>
    <dsp:sp modelId="{546D3AE1-4C1D-473A-8E99-CE5E182E2404}">
      <dsp:nvSpPr>
        <dsp:cNvPr id="0" name=""/>
        <dsp:cNvSpPr/>
      </dsp:nvSpPr>
      <dsp:spPr>
        <a:xfrm>
          <a:off x="6177418" y="233492"/>
          <a:ext cx="1102475" cy="692492"/>
        </a:xfrm>
        <a:prstGeom prst="roundRect">
          <a:avLst>
            <a:gd name="adj" fmla="val 10000"/>
          </a:avLst>
        </a:prstGeom>
        <a:solidFill>
          <a:schemeClr val="bg1"/>
        </a:solidFill>
        <a:ln>
          <a:noFill/>
        </a:ln>
        <a:effectLst>
          <a:outerShdw blurRad="101600" dist="25400" dir="4800000" sx="103000" sy="103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ΔQ model</a:t>
          </a:r>
          <a:endParaRPr lang="en-US" sz="1800" kern="1200" dirty="0"/>
        </a:p>
      </dsp:txBody>
      <dsp:txXfrm>
        <a:off x="6177418" y="233492"/>
        <a:ext cx="1102475" cy="692492"/>
      </dsp:txXfrm>
    </dsp:sp>
  </dsp:spTree>
</dsp:drawing>
</file>

<file path=ppt/diagrams/drawing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522C59AF-BE37-41AC-82E2-27132A311A7B}">
      <dsp:nvSpPr>
        <dsp:cNvPr id="0" name=""/>
        <dsp:cNvSpPr/>
      </dsp:nvSpPr>
      <dsp:spPr>
        <a:xfrm>
          <a:off x="3556" y="233492"/>
          <a:ext cx="1102475" cy="692492"/>
        </a:xfrm>
        <a:prstGeom prst="roundRect">
          <a:avLst>
            <a:gd name="adj" fmla="val 10000"/>
          </a:avLst>
        </a:prstGeom>
        <a:solidFill>
          <a:schemeClr val="bg1"/>
        </a:solidFill>
        <a:ln>
          <a:noFill/>
        </a:ln>
        <a:effectLst>
          <a:outerShdw blurRad="101600" dist="25400" dir="4800000" sx="103000" sy="103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Q</a:t>
          </a:r>
          <a:r>
            <a:rPr lang="en-US" sz="1800" kern="1200" baseline="-25000" dirty="0" smtClean="0"/>
            <a:t>0</a:t>
          </a:r>
          <a:r>
            <a:rPr lang="en-US" sz="1800" kern="1200" dirty="0" smtClean="0"/>
            <a:t> model</a:t>
          </a:r>
          <a:endParaRPr lang="en-US" sz="1800" kern="1200" dirty="0"/>
        </a:p>
      </dsp:txBody>
      <dsp:txXfrm>
        <a:off x="3556" y="233492"/>
        <a:ext cx="1102475" cy="692492"/>
      </dsp:txXfrm>
    </dsp:sp>
    <dsp:sp modelId="{88D853C1-17EE-45A2-8989-6CC24C98A297}">
      <dsp:nvSpPr>
        <dsp:cNvPr id="0" name=""/>
        <dsp:cNvSpPr/>
      </dsp:nvSpPr>
      <dsp:spPr>
        <a:xfrm>
          <a:off x="1216279" y="443032"/>
          <a:ext cx="233724" cy="273413"/>
        </a:xfrm>
        <a:prstGeom prst="righ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100" kern="1200"/>
        </a:p>
      </dsp:txBody>
      <dsp:txXfrm>
        <a:off x="1216279" y="443032"/>
        <a:ext cx="233724" cy="273413"/>
      </dsp:txXfrm>
    </dsp:sp>
    <dsp:sp modelId="{B6EB45F3-4DC7-4E81-9E73-ACAC2AA31421}">
      <dsp:nvSpPr>
        <dsp:cNvPr id="0" name=""/>
        <dsp:cNvSpPr/>
      </dsp:nvSpPr>
      <dsp:spPr>
        <a:xfrm>
          <a:off x="1547021" y="233492"/>
          <a:ext cx="1102475" cy="692492"/>
        </a:xfrm>
        <a:prstGeom prst="roundRect">
          <a:avLst>
            <a:gd name="adj" fmla="val 10000"/>
          </a:avLst>
        </a:prstGeom>
        <a:solidFill>
          <a:schemeClr val="bg1"/>
        </a:solidFill>
        <a:ln>
          <a:noFill/>
        </a:ln>
        <a:effectLst>
          <a:outerShdw blurRad="101600" dist="25400" dir="4800000" sx="103000" sy="103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Q model</a:t>
          </a:r>
          <a:endParaRPr lang="en-US" sz="1800" kern="1200" dirty="0"/>
        </a:p>
      </dsp:txBody>
      <dsp:txXfrm>
        <a:off x="1547021" y="233492"/>
        <a:ext cx="1102475" cy="692492"/>
      </dsp:txXfrm>
    </dsp:sp>
    <dsp:sp modelId="{1640D177-49BA-4DFF-9F90-5A7C55261DB7}">
      <dsp:nvSpPr>
        <dsp:cNvPr id="0" name=""/>
        <dsp:cNvSpPr/>
      </dsp:nvSpPr>
      <dsp:spPr>
        <a:xfrm>
          <a:off x="2759744" y="443032"/>
          <a:ext cx="233724" cy="273413"/>
        </a:xfrm>
        <a:prstGeom prst="righ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100" kern="1200"/>
        </a:p>
      </dsp:txBody>
      <dsp:txXfrm>
        <a:off x="2759744" y="443032"/>
        <a:ext cx="233724" cy="273413"/>
      </dsp:txXfrm>
    </dsp:sp>
    <dsp:sp modelId="{AED4F300-94E1-4275-A76D-7ADC81FD4553}">
      <dsp:nvSpPr>
        <dsp:cNvPr id="0" name=""/>
        <dsp:cNvSpPr/>
      </dsp:nvSpPr>
      <dsp:spPr>
        <a:xfrm>
          <a:off x="3090487" y="233492"/>
          <a:ext cx="1102475" cy="692492"/>
        </a:xfrm>
        <a:prstGeom prst="roundRect">
          <a:avLst>
            <a:gd name="adj" fmla="val 10000"/>
          </a:avLst>
        </a:prstGeom>
        <a:solidFill>
          <a:schemeClr val="accent4"/>
        </a:solidFill>
        <a:ln>
          <a:noFill/>
        </a:ln>
        <a:effectLst>
          <a:outerShdw blurRad="101600" dist="25400" dir="4800000" sx="103000" sy="103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Image</a:t>
          </a:r>
          <a:endParaRPr lang="en-US" sz="1800" kern="1200" dirty="0"/>
        </a:p>
      </dsp:txBody>
      <dsp:txXfrm>
        <a:off x="3090487" y="233492"/>
        <a:ext cx="1102475" cy="692492"/>
      </dsp:txXfrm>
    </dsp:sp>
    <dsp:sp modelId="{9FC1B926-000E-4928-A1DE-C3A98D8CED7B}">
      <dsp:nvSpPr>
        <dsp:cNvPr id="0" name=""/>
        <dsp:cNvSpPr/>
      </dsp:nvSpPr>
      <dsp:spPr>
        <a:xfrm>
          <a:off x="4303210" y="443032"/>
          <a:ext cx="233724" cy="273413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100" kern="1200"/>
        </a:p>
      </dsp:txBody>
      <dsp:txXfrm>
        <a:off x="4303210" y="443032"/>
        <a:ext cx="233724" cy="273413"/>
      </dsp:txXfrm>
    </dsp:sp>
    <dsp:sp modelId="{B65F9994-6387-4B73-9C7C-77D58DF6299D}">
      <dsp:nvSpPr>
        <dsp:cNvPr id="0" name=""/>
        <dsp:cNvSpPr/>
      </dsp:nvSpPr>
      <dsp:spPr>
        <a:xfrm>
          <a:off x="4633952" y="233492"/>
          <a:ext cx="1102475" cy="692492"/>
        </a:xfrm>
        <a:prstGeom prst="roundRect">
          <a:avLst>
            <a:gd name="adj" fmla="val 10000"/>
          </a:avLst>
        </a:prstGeom>
        <a:solidFill>
          <a:schemeClr val="accent4"/>
        </a:solidFill>
        <a:ln>
          <a:noFill/>
        </a:ln>
        <a:effectLst>
          <a:outerShdw blurRad="101600" dist="25400" dir="4800000" sx="103000" sy="103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Q effects</a:t>
          </a:r>
          <a:endParaRPr lang="en-US" sz="1800" kern="1200" dirty="0"/>
        </a:p>
      </dsp:txBody>
      <dsp:txXfrm>
        <a:off x="4633952" y="233492"/>
        <a:ext cx="1102475" cy="692492"/>
      </dsp:txXfrm>
    </dsp:sp>
    <dsp:sp modelId="{EDB2DF01-2C9B-4C83-847A-172ABA2F3C6E}">
      <dsp:nvSpPr>
        <dsp:cNvPr id="0" name=""/>
        <dsp:cNvSpPr/>
      </dsp:nvSpPr>
      <dsp:spPr>
        <a:xfrm>
          <a:off x="5846675" y="443032"/>
          <a:ext cx="233724" cy="273413"/>
        </a:xfrm>
        <a:prstGeom prst="righ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100" kern="1200"/>
        </a:p>
      </dsp:txBody>
      <dsp:txXfrm>
        <a:off x="5846675" y="443032"/>
        <a:ext cx="233724" cy="273413"/>
      </dsp:txXfrm>
    </dsp:sp>
    <dsp:sp modelId="{546D3AE1-4C1D-473A-8E99-CE5E182E2404}">
      <dsp:nvSpPr>
        <dsp:cNvPr id="0" name=""/>
        <dsp:cNvSpPr/>
      </dsp:nvSpPr>
      <dsp:spPr>
        <a:xfrm>
          <a:off x="6177418" y="233492"/>
          <a:ext cx="1102475" cy="692492"/>
        </a:xfrm>
        <a:prstGeom prst="roundRect">
          <a:avLst>
            <a:gd name="adj" fmla="val 10000"/>
          </a:avLst>
        </a:prstGeom>
        <a:solidFill>
          <a:schemeClr val="bg1"/>
        </a:solidFill>
        <a:ln>
          <a:noFill/>
        </a:ln>
        <a:effectLst>
          <a:outerShdw blurRad="101600" dist="25400" dir="4800000" sx="103000" sy="103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ΔQ model</a:t>
          </a:r>
          <a:endParaRPr lang="en-US" sz="1800" kern="1200" dirty="0"/>
        </a:p>
      </dsp:txBody>
      <dsp:txXfrm>
        <a:off x="6177418" y="233492"/>
        <a:ext cx="1102475" cy="692492"/>
      </dsp:txXfrm>
    </dsp:sp>
  </dsp:spTree>
</dsp:drawing>
</file>

<file path=ppt/diagrams/drawing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522C59AF-BE37-41AC-82E2-27132A311A7B}">
      <dsp:nvSpPr>
        <dsp:cNvPr id="0" name=""/>
        <dsp:cNvSpPr/>
      </dsp:nvSpPr>
      <dsp:spPr>
        <a:xfrm>
          <a:off x="3556" y="233492"/>
          <a:ext cx="1102475" cy="692492"/>
        </a:xfrm>
        <a:prstGeom prst="roundRect">
          <a:avLst>
            <a:gd name="adj" fmla="val 10000"/>
          </a:avLst>
        </a:prstGeom>
        <a:solidFill>
          <a:schemeClr val="bg1"/>
        </a:solidFill>
        <a:ln>
          <a:noFill/>
        </a:ln>
        <a:effectLst>
          <a:outerShdw blurRad="101600" dist="25400" dir="4800000" sx="103000" sy="103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Q</a:t>
          </a:r>
          <a:r>
            <a:rPr lang="en-US" sz="1800" kern="1200" baseline="-25000" dirty="0" smtClean="0"/>
            <a:t>0</a:t>
          </a:r>
          <a:r>
            <a:rPr lang="en-US" sz="1800" kern="1200" dirty="0" smtClean="0"/>
            <a:t> model</a:t>
          </a:r>
          <a:endParaRPr lang="en-US" sz="1800" kern="1200" dirty="0"/>
        </a:p>
      </dsp:txBody>
      <dsp:txXfrm>
        <a:off x="3556" y="233492"/>
        <a:ext cx="1102475" cy="692492"/>
      </dsp:txXfrm>
    </dsp:sp>
    <dsp:sp modelId="{88D853C1-17EE-45A2-8989-6CC24C98A297}">
      <dsp:nvSpPr>
        <dsp:cNvPr id="0" name=""/>
        <dsp:cNvSpPr/>
      </dsp:nvSpPr>
      <dsp:spPr>
        <a:xfrm>
          <a:off x="1216279" y="443032"/>
          <a:ext cx="233724" cy="273413"/>
        </a:xfrm>
        <a:prstGeom prst="righ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100" kern="1200"/>
        </a:p>
      </dsp:txBody>
      <dsp:txXfrm>
        <a:off x="1216279" y="443032"/>
        <a:ext cx="233724" cy="273413"/>
      </dsp:txXfrm>
    </dsp:sp>
    <dsp:sp modelId="{B6EB45F3-4DC7-4E81-9E73-ACAC2AA31421}">
      <dsp:nvSpPr>
        <dsp:cNvPr id="0" name=""/>
        <dsp:cNvSpPr/>
      </dsp:nvSpPr>
      <dsp:spPr>
        <a:xfrm>
          <a:off x="1547021" y="233492"/>
          <a:ext cx="1102475" cy="692492"/>
        </a:xfrm>
        <a:prstGeom prst="roundRect">
          <a:avLst>
            <a:gd name="adj" fmla="val 10000"/>
          </a:avLst>
        </a:prstGeom>
        <a:solidFill>
          <a:schemeClr val="bg1"/>
        </a:solidFill>
        <a:ln>
          <a:noFill/>
        </a:ln>
        <a:effectLst>
          <a:outerShdw blurRad="101600" dist="25400" dir="4800000" sx="103000" sy="103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Q model</a:t>
          </a:r>
          <a:endParaRPr lang="en-US" sz="1800" kern="1200" dirty="0"/>
        </a:p>
      </dsp:txBody>
      <dsp:txXfrm>
        <a:off x="1547021" y="233492"/>
        <a:ext cx="1102475" cy="692492"/>
      </dsp:txXfrm>
    </dsp:sp>
    <dsp:sp modelId="{1640D177-49BA-4DFF-9F90-5A7C55261DB7}">
      <dsp:nvSpPr>
        <dsp:cNvPr id="0" name=""/>
        <dsp:cNvSpPr/>
      </dsp:nvSpPr>
      <dsp:spPr>
        <a:xfrm>
          <a:off x="2759744" y="443032"/>
          <a:ext cx="233724" cy="273413"/>
        </a:xfrm>
        <a:prstGeom prst="righ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100" kern="1200"/>
        </a:p>
      </dsp:txBody>
      <dsp:txXfrm>
        <a:off x="2759744" y="443032"/>
        <a:ext cx="233724" cy="273413"/>
      </dsp:txXfrm>
    </dsp:sp>
    <dsp:sp modelId="{AED4F300-94E1-4275-A76D-7ADC81FD4553}">
      <dsp:nvSpPr>
        <dsp:cNvPr id="0" name=""/>
        <dsp:cNvSpPr/>
      </dsp:nvSpPr>
      <dsp:spPr>
        <a:xfrm>
          <a:off x="3090487" y="233492"/>
          <a:ext cx="1102475" cy="692492"/>
        </a:xfrm>
        <a:prstGeom prst="roundRect">
          <a:avLst>
            <a:gd name="adj" fmla="val 10000"/>
          </a:avLst>
        </a:prstGeom>
        <a:solidFill>
          <a:schemeClr val="bg1"/>
        </a:solidFill>
        <a:ln>
          <a:noFill/>
        </a:ln>
        <a:effectLst>
          <a:outerShdw blurRad="101600" dist="25400" dir="4800000" sx="103000" sy="103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Image</a:t>
          </a:r>
          <a:endParaRPr lang="en-US" sz="1800" kern="1200" dirty="0"/>
        </a:p>
      </dsp:txBody>
      <dsp:txXfrm>
        <a:off x="3090487" y="233492"/>
        <a:ext cx="1102475" cy="692492"/>
      </dsp:txXfrm>
    </dsp:sp>
    <dsp:sp modelId="{9FC1B926-000E-4928-A1DE-C3A98D8CED7B}">
      <dsp:nvSpPr>
        <dsp:cNvPr id="0" name=""/>
        <dsp:cNvSpPr/>
      </dsp:nvSpPr>
      <dsp:spPr>
        <a:xfrm>
          <a:off x="4303210" y="443032"/>
          <a:ext cx="233724" cy="273413"/>
        </a:xfrm>
        <a:prstGeom prst="righ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100" kern="1200"/>
        </a:p>
      </dsp:txBody>
      <dsp:txXfrm>
        <a:off x="4303210" y="443032"/>
        <a:ext cx="233724" cy="273413"/>
      </dsp:txXfrm>
    </dsp:sp>
    <dsp:sp modelId="{B65F9994-6387-4B73-9C7C-77D58DF6299D}">
      <dsp:nvSpPr>
        <dsp:cNvPr id="0" name=""/>
        <dsp:cNvSpPr/>
      </dsp:nvSpPr>
      <dsp:spPr>
        <a:xfrm>
          <a:off x="4633952" y="233492"/>
          <a:ext cx="1102475" cy="692492"/>
        </a:xfrm>
        <a:prstGeom prst="roundRect">
          <a:avLst>
            <a:gd name="adj" fmla="val 10000"/>
          </a:avLst>
        </a:prstGeom>
        <a:solidFill>
          <a:schemeClr val="accent4"/>
        </a:solidFill>
        <a:ln>
          <a:noFill/>
        </a:ln>
        <a:effectLst>
          <a:outerShdw blurRad="101600" dist="25400" dir="4800000" sx="103000" sy="103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Q effects</a:t>
          </a:r>
          <a:endParaRPr lang="en-US" sz="1800" kern="1200" dirty="0"/>
        </a:p>
      </dsp:txBody>
      <dsp:txXfrm>
        <a:off x="4633952" y="233492"/>
        <a:ext cx="1102475" cy="692492"/>
      </dsp:txXfrm>
    </dsp:sp>
    <dsp:sp modelId="{EDB2DF01-2C9B-4C83-847A-172ABA2F3C6E}">
      <dsp:nvSpPr>
        <dsp:cNvPr id="0" name=""/>
        <dsp:cNvSpPr/>
      </dsp:nvSpPr>
      <dsp:spPr>
        <a:xfrm>
          <a:off x="5846675" y="443032"/>
          <a:ext cx="233724" cy="273413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100" kern="1200"/>
        </a:p>
      </dsp:txBody>
      <dsp:txXfrm>
        <a:off x="5846675" y="443032"/>
        <a:ext cx="233724" cy="273413"/>
      </dsp:txXfrm>
    </dsp:sp>
    <dsp:sp modelId="{546D3AE1-4C1D-473A-8E99-CE5E182E2404}">
      <dsp:nvSpPr>
        <dsp:cNvPr id="0" name=""/>
        <dsp:cNvSpPr/>
      </dsp:nvSpPr>
      <dsp:spPr>
        <a:xfrm>
          <a:off x="6177418" y="233492"/>
          <a:ext cx="1102475" cy="692492"/>
        </a:xfrm>
        <a:prstGeom prst="roundRect">
          <a:avLst>
            <a:gd name="adj" fmla="val 10000"/>
          </a:avLst>
        </a:prstGeom>
        <a:solidFill>
          <a:schemeClr val="accent4"/>
        </a:solidFill>
        <a:ln>
          <a:noFill/>
        </a:ln>
        <a:effectLst>
          <a:outerShdw blurRad="101600" dist="25400" dir="4800000" sx="103000" sy="103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ΔQ model</a:t>
          </a:r>
          <a:endParaRPr lang="en-US" sz="1800" kern="1200" dirty="0"/>
        </a:p>
      </dsp:txBody>
      <dsp:txXfrm>
        <a:off x="6177418" y="233492"/>
        <a:ext cx="1102475" cy="692492"/>
      </dsp:txXfrm>
    </dsp:sp>
  </dsp:spTree>
</dsp:drawing>
</file>

<file path=ppt/diagrams/drawing6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522C59AF-BE37-41AC-82E2-27132A311A7B}">
      <dsp:nvSpPr>
        <dsp:cNvPr id="0" name=""/>
        <dsp:cNvSpPr/>
      </dsp:nvSpPr>
      <dsp:spPr>
        <a:xfrm>
          <a:off x="3556" y="233492"/>
          <a:ext cx="1102475" cy="692492"/>
        </a:xfrm>
        <a:prstGeom prst="roundRect">
          <a:avLst>
            <a:gd name="adj" fmla="val 10000"/>
          </a:avLst>
        </a:prstGeom>
        <a:solidFill>
          <a:schemeClr val="bg1"/>
        </a:solidFill>
        <a:ln>
          <a:noFill/>
        </a:ln>
        <a:effectLst>
          <a:outerShdw blurRad="101600" dist="25400" dir="4800000" sx="103000" sy="103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Q</a:t>
          </a:r>
          <a:r>
            <a:rPr lang="en-US" sz="1800" kern="1200" baseline="-25000" dirty="0" smtClean="0"/>
            <a:t>0</a:t>
          </a:r>
          <a:r>
            <a:rPr lang="en-US" sz="1800" kern="1200" dirty="0" smtClean="0"/>
            <a:t> model</a:t>
          </a:r>
          <a:endParaRPr lang="en-US" sz="1800" kern="1200" dirty="0"/>
        </a:p>
      </dsp:txBody>
      <dsp:txXfrm>
        <a:off x="3556" y="233492"/>
        <a:ext cx="1102475" cy="692492"/>
      </dsp:txXfrm>
    </dsp:sp>
    <dsp:sp modelId="{88D853C1-17EE-45A2-8989-6CC24C98A297}">
      <dsp:nvSpPr>
        <dsp:cNvPr id="0" name=""/>
        <dsp:cNvSpPr/>
      </dsp:nvSpPr>
      <dsp:spPr>
        <a:xfrm>
          <a:off x="1216279" y="443032"/>
          <a:ext cx="233724" cy="273413"/>
        </a:xfrm>
        <a:prstGeom prst="righ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100" kern="1200"/>
        </a:p>
      </dsp:txBody>
      <dsp:txXfrm>
        <a:off x="1216279" y="443032"/>
        <a:ext cx="233724" cy="273413"/>
      </dsp:txXfrm>
    </dsp:sp>
    <dsp:sp modelId="{B6EB45F3-4DC7-4E81-9E73-ACAC2AA31421}">
      <dsp:nvSpPr>
        <dsp:cNvPr id="0" name=""/>
        <dsp:cNvSpPr/>
      </dsp:nvSpPr>
      <dsp:spPr>
        <a:xfrm>
          <a:off x="1547021" y="233492"/>
          <a:ext cx="1102475" cy="692492"/>
        </a:xfrm>
        <a:prstGeom prst="roundRect">
          <a:avLst>
            <a:gd name="adj" fmla="val 10000"/>
          </a:avLst>
        </a:prstGeom>
        <a:solidFill>
          <a:schemeClr val="accent4"/>
        </a:solidFill>
        <a:ln>
          <a:noFill/>
        </a:ln>
        <a:effectLst>
          <a:outerShdw blurRad="101600" dist="25400" dir="4800000" sx="103000" sy="103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Q model</a:t>
          </a:r>
          <a:endParaRPr lang="en-US" sz="1800" kern="1200" dirty="0"/>
        </a:p>
      </dsp:txBody>
      <dsp:txXfrm>
        <a:off x="1547021" y="233492"/>
        <a:ext cx="1102475" cy="692492"/>
      </dsp:txXfrm>
    </dsp:sp>
    <dsp:sp modelId="{1640D177-49BA-4DFF-9F90-5A7C55261DB7}">
      <dsp:nvSpPr>
        <dsp:cNvPr id="0" name=""/>
        <dsp:cNvSpPr/>
      </dsp:nvSpPr>
      <dsp:spPr>
        <a:xfrm>
          <a:off x="2759744" y="443032"/>
          <a:ext cx="233724" cy="273413"/>
        </a:xfrm>
        <a:prstGeom prst="righ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100" kern="1200"/>
        </a:p>
      </dsp:txBody>
      <dsp:txXfrm>
        <a:off x="2759744" y="443032"/>
        <a:ext cx="233724" cy="273413"/>
      </dsp:txXfrm>
    </dsp:sp>
    <dsp:sp modelId="{AED4F300-94E1-4275-A76D-7ADC81FD4553}">
      <dsp:nvSpPr>
        <dsp:cNvPr id="0" name=""/>
        <dsp:cNvSpPr/>
      </dsp:nvSpPr>
      <dsp:spPr>
        <a:xfrm>
          <a:off x="3090487" y="233492"/>
          <a:ext cx="1102475" cy="692492"/>
        </a:xfrm>
        <a:prstGeom prst="roundRect">
          <a:avLst>
            <a:gd name="adj" fmla="val 10000"/>
          </a:avLst>
        </a:prstGeom>
        <a:solidFill>
          <a:schemeClr val="bg1"/>
        </a:solidFill>
        <a:ln>
          <a:noFill/>
        </a:ln>
        <a:effectLst>
          <a:outerShdw blurRad="101600" dist="25400" dir="4800000" sx="103000" sy="103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Image</a:t>
          </a:r>
          <a:endParaRPr lang="en-US" sz="1800" kern="1200" dirty="0"/>
        </a:p>
      </dsp:txBody>
      <dsp:txXfrm>
        <a:off x="3090487" y="233492"/>
        <a:ext cx="1102475" cy="692492"/>
      </dsp:txXfrm>
    </dsp:sp>
    <dsp:sp modelId="{9FC1B926-000E-4928-A1DE-C3A98D8CED7B}">
      <dsp:nvSpPr>
        <dsp:cNvPr id="0" name=""/>
        <dsp:cNvSpPr/>
      </dsp:nvSpPr>
      <dsp:spPr>
        <a:xfrm>
          <a:off x="4303210" y="443032"/>
          <a:ext cx="233724" cy="273413"/>
        </a:xfrm>
        <a:prstGeom prst="righ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100" kern="1200"/>
        </a:p>
      </dsp:txBody>
      <dsp:txXfrm>
        <a:off x="4303210" y="443032"/>
        <a:ext cx="233724" cy="273413"/>
      </dsp:txXfrm>
    </dsp:sp>
    <dsp:sp modelId="{B65F9994-6387-4B73-9C7C-77D58DF6299D}">
      <dsp:nvSpPr>
        <dsp:cNvPr id="0" name=""/>
        <dsp:cNvSpPr/>
      </dsp:nvSpPr>
      <dsp:spPr>
        <a:xfrm>
          <a:off x="4633952" y="233492"/>
          <a:ext cx="1102475" cy="692492"/>
        </a:xfrm>
        <a:prstGeom prst="roundRect">
          <a:avLst>
            <a:gd name="adj" fmla="val 10000"/>
          </a:avLst>
        </a:prstGeom>
        <a:solidFill>
          <a:schemeClr val="bg1"/>
        </a:solidFill>
        <a:ln>
          <a:noFill/>
        </a:ln>
        <a:effectLst>
          <a:outerShdw blurRad="101600" dist="25400" dir="4800000" sx="103000" sy="103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Q effects</a:t>
          </a:r>
          <a:endParaRPr lang="en-US" sz="1800" kern="1200" dirty="0"/>
        </a:p>
      </dsp:txBody>
      <dsp:txXfrm>
        <a:off x="4633952" y="233492"/>
        <a:ext cx="1102475" cy="692492"/>
      </dsp:txXfrm>
    </dsp:sp>
    <dsp:sp modelId="{EDB2DF01-2C9B-4C83-847A-172ABA2F3C6E}">
      <dsp:nvSpPr>
        <dsp:cNvPr id="0" name=""/>
        <dsp:cNvSpPr/>
      </dsp:nvSpPr>
      <dsp:spPr>
        <a:xfrm>
          <a:off x="5846675" y="443032"/>
          <a:ext cx="233724" cy="273413"/>
        </a:xfrm>
        <a:prstGeom prst="righ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100" kern="1200"/>
        </a:p>
      </dsp:txBody>
      <dsp:txXfrm>
        <a:off x="5846675" y="443032"/>
        <a:ext cx="233724" cy="273413"/>
      </dsp:txXfrm>
    </dsp:sp>
    <dsp:sp modelId="{546D3AE1-4C1D-473A-8E99-CE5E182E2404}">
      <dsp:nvSpPr>
        <dsp:cNvPr id="0" name=""/>
        <dsp:cNvSpPr/>
      </dsp:nvSpPr>
      <dsp:spPr>
        <a:xfrm>
          <a:off x="6177418" y="233492"/>
          <a:ext cx="1102475" cy="692492"/>
        </a:xfrm>
        <a:prstGeom prst="roundRect">
          <a:avLst>
            <a:gd name="adj" fmla="val 10000"/>
          </a:avLst>
        </a:prstGeom>
        <a:solidFill>
          <a:schemeClr val="accent4"/>
        </a:solidFill>
        <a:ln>
          <a:noFill/>
        </a:ln>
        <a:effectLst>
          <a:outerShdw blurRad="101600" dist="25400" dir="4800000" sx="103000" sy="103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ΔQ model</a:t>
          </a:r>
          <a:endParaRPr lang="en-US" sz="1800" kern="1200" dirty="0"/>
        </a:p>
      </dsp:txBody>
      <dsp:txXfrm>
        <a:off x="6177418" y="233492"/>
        <a:ext cx="1102475" cy="692492"/>
      </dsp:txXfrm>
    </dsp:sp>
  </dsp:spTree>
</dsp:drawing>
</file>

<file path=ppt/diagrams/drawing7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522C59AF-BE37-41AC-82E2-27132A311A7B}">
      <dsp:nvSpPr>
        <dsp:cNvPr id="0" name=""/>
        <dsp:cNvSpPr/>
      </dsp:nvSpPr>
      <dsp:spPr>
        <a:xfrm>
          <a:off x="3556" y="233492"/>
          <a:ext cx="1102475" cy="692492"/>
        </a:xfrm>
        <a:prstGeom prst="roundRect">
          <a:avLst>
            <a:gd name="adj" fmla="val 10000"/>
          </a:avLst>
        </a:prstGeom>
        <a:solidFill>
          <a:schemeClr val="bg1"/>
        </a:solidFill>
        <a:ln>
          <a:noFill/>
        </a:ln>
        <a:effectLst>
          <a:outerShdw blurRad="101600" dist="25400" dir="4800000" sx="103000" sy="103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Q</a:t>
          </a:r>
          <a:r>
            <a:rPr lang="en-US" sz="1800" kern="1200" baseline="-25000" dirty="0" smtClean="0"/>
            <a:t>0</a:t>
          </a:r>
          <a:r>
            <a:rPr lang="en-US" sz="1800" kern="1200" dirty="0" smtClean="0"/>
            <a:t> model</a:t>
          </a:r>
          <a:endParaRPr lang="en-US" sz="1800" kern="1200" dirty="0"/>
        </a:p>
      </dsp:txBody>
      <dsp:txXfrm>
        <a:off x="3556" y="233492"/>
        <a:ext cx="1102475" cy="692492"/>
      </dsp:txXfrm>
    </dsp:sp>
    <dsp:sp modelId="{88D853C1-17EE-45A2-8989-6CC24C98A297}">
      <dsp:nvSpPr>
        <dsp:cNvPr id="0" name=""/>
        <dsp:cNvSpPr/>
      </dsp:nvSpPr>
      <dsp:spPr>
        <a:xfrm>
          <a:off x="1216279" y="443032"/>
          <a:ext cx="233724" cy="273413"/>
        </a:xfrm>
        <a:prstGeom prst="righ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100" kern="1200"/>
        </a:p>
      </dsp:txBody>
      <dsp:txXfrm>
        <a:off x="1216279" y="443032"/>
        <a:ext cx="233724" cy="273413"/>
      </dsp:txXfrm>
    </dsp:sp>
    <dsp:sp modelId="{B6EB45F3-4DC7-4E81-9E73-ACAC2AA31421}">
      <dsp:nvSpPr>
        <dsp:cNvPr id="0" name=""/>
        <dsp:cNvSpPr/>
      </dsp:nvSpPr>
      <dsp:spPr>
        <a:xfrm>
          <a:off x="1547021" y="233492"/>
          <a:ext cx="1102475" cy="692492"/>
        </a:xfrm>
        <a:prstGeom prst="roundRect">
          <a:avLst>
            <a:gd name="adj" fmla="val 10000"/>
          </a:avLst>
        </a:prstGeom>
        <a:solidFill>
          <a:schemeClr val="bg1"/>
        </a:solidFill>
        <a:ln>
          <a:noFill/>
        </a:ln>
        <a:effectLst>
          <a:outerShdw blurRad="101600" dist="25400" dir="4800000" sx="103000" sy="103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Q model</a:t>
          </a:r>
          <a:endParaRPr lang="en-US" sz="1800" kern="1200" dirty="0"/>
        </a:p>
      </dsp:txBody>
      <dsp:txXfrm>
        <a:off x="1547021" y="233492"/>
        <a:ext cx="1102475" cy="692492"/>
      </dsp:txXfrm>
    </dsp:sp>
    <dsp:sp modelId="{1640D177-49BA-4DFF-9F90-5A7C55261DB7}">
      <dsp:nvSpPr>
        <dsp:cNvPr id="0" name=""/>
        <dsp:cNvSpPr/>
      </dsp:nvSpPr>
      <dsp:spPr>
        <a:xfrm>
          <a:off x="2759744" y="443032"/>
          <a:ext cx="233724" cy="273413"/>
        </a:xfrm>
        <a:prstGeom prst="righ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100" kern="1200"/>
        </a:p>
      </dsp:txBody>
      <dsp:txXfrm>
        <a:off x="2759744" y="443032"/>
        <a:ext cx="233724" cy="273413"/>
      </dsp:txXfrm>
    </dsp:sp>
    <dsp:sp modelId="{AED4F300-94E1-4275-A76D-7ADC81FD4553}">
      <dsp:nvSpPr>
        <dsp:cNvPr id="0" name=""/>
        <dsp:cNvSpPr/>
      </dsp:nvSpPr>
      <dsp:spPr>
        <a:xfrm>
          <a:off x="3090487" y="233492"/>
          <a:ext cx="1102475" cy="692492"/>
        </a:xfrm>
        <a:prstGeom prst="roundRect">
          <a:avLst>
            <a:gd name="adj" fmla="val 10000"/>
          </a:avLst>
        </a:prstGeom>
        <a:solidFill>
          <a:schemeClr val="accent4"/>
        </a:solidFill>
        <a:ln>
          <a:noFill/>
        </a:ln>
        <a:effectLst>
          <a:outerShdw blurRad="101600" dist="25400" dir="4800000" sx="103000" sy="103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Image</a:t>
          </a:r>
          <a:endParaRPr lang="en-US" sz="1800" kern="1200" dirty="0"/>
        </a:p>
      </dsp:txBody>
      <dsp:txXfrm>
        <a:off x="3090487" y="233492"/>
        <a:ext cx="1102475" cy="692492"/>
      </dsp:txXfrm>
    </dsp:sp>
    <dsp:sp modelId="{9FC1B926-000E-4928-A1DE-C3A98D8CED7B}">
      <dsp:nvSpPr>
        <dsp:cNvPr id="0" name=""/>
        <dsp:cNvSpPr/>
      </dsp:nvSpPr>
      <dsp:spPr>
        <a:xfrm>
          <a:off x="4303210" y="443032"/>
          <a:ext cx="233724" cy="273413"/>
        </a:xfrm>
        <a:prstGeom prst="righ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100" kern="1200" dirty="0"/>
        </a:p>
      </dsp:txBody>
      <dsp:txXfrm>
        <a:off x="4303210" y="443032"/>
        <a:ext cx="233724" cy="273413"/>
      </dsp:txXfrm>
    </dsp:sp>
    <dsp:sp modelId="{B65F9994-6387-4B73-9C7C-77D58DF6299D}">
      <dsp:nvSpPr>
        <dsp:cNvPr id="0" name=""/>
        <dsp:cNvSpPr/>
      </dsp:nvSpPr>
      <dsp:spPr>
        <a:xfrm>
          <a:off x="4633952" y="233492"/>
          <a:ext cx="1102475" cy="692492"/>
        </a:xfrm>
        <a:prstGeom prst="roundRect">
          <a:avLst>
            <a:gd name="adj" fmla="val 10000"/>
          </a:avLst>
        </a:prstGeom>
        <a:solidFill>
          <a:schemeClr val="bg1"/>
        </a:solidFill>
        <a:ln>
          <a:noFill/>
        </a:ln>
        <a:effectLst>
          <a:outerShdw blurRad="101600" dist="25400" dir="4800000" sx="103000" sy="103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Q effects</a:t>
          </a:r>
          <a:endParaRPr lang="en-US" sz="1800" kern="1200" dirty="0"/>
        </a:p>
      </dsp:txBody>
      <dsp:txXfrm>
        <a:off x="4633952" y="233492"/>
        <a:ext cx="1102475" cy="692492"/>
      </dsp:txXfrm>
    </dsp:sp>
    <dsp:sp modelId="{EDB2DF01-2C9B-4C83-847A-172ABA2F3C6E}">
      <dsp:nvSpPr>
        <dsp:cNvPr id="0" name=""/>
        <dsp:cNvSpPr/>
      </dsp:nvSpPr>
      <dsp:spPr>
        <a:xfrm>
          <a:off x="5846675" y="443032"/>
          <a:ext cx="233724" cy="273413"/>
        </a:xfrm>
        <a:prstGeom prst="righ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100" kern="1200"/>
        </a:p>
      </dsp:txBody>
      <dsp:txXfrm>
        <a:off x="5846675" y="443032"/>
        <a:ext cx="233724" cy="273413"/>
      </dsp:txXfrm>
    </dsp:sp>
    <dsp:sp modelId="{546D3AE1-4C1D-473A-8E99-CE5E182E2404}">
      <dsp:nvSpPr>
        <dsp:cNvPr id="0" name=""/>
        <dsp:cNvSpPr/>
      </dsp:nvSpPr>
      <dsp:spPr>
        <a:xfrm>
          <a:off x="6177418" y="233492"/>
          <a:ext cx="1102475" cy="692492"/>
        </a:xfrm>
        <a:prstGeom prst="roundRect">
          <a:avLst>
            <a:gd name="adj" fmla="val 10000"/>
          </a:avLst>
        </a:prstGeom>
        <a:solidFill>
          <a:schemeClr val="bg1"/>
        </a:solidFill>
        <a:ln>
          <a:noFill/>
        </a:ln>
        <a:effectLst>
          <a:outerShdw blurRad="101600" dist="25400" dir="4800000" sx="103000" sy="103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ΔQ model</a:t>
          </a:r>
          <a:endParaRPr lang="en-US" sz="1800" kern="1200" dirty="0"/>
        </a:p>
      </dsp:txBody>
      <dsp:txXfrm>
        <a:off x="6177418" y="233492"/>
        <a:ext cx="1102475" cy="692492"/>
      </dsp:txXfrm>
    </dsp:sp>
  </dsp:spTree>
</dsp:drawing>
</file>

<file path=ppt/diagrams/drawing8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522C59AF-BE37-41AC-82E2-27132A311A7B}">
      <dsp:nvSpPr>
        <dsp:cNvPr id="0" name=""/>
        <dsp:cNvSpPr/>
      </dsp:nvSpPr>
      <dsp:spPr>
        <a:xfrm>
          <a:off x="3556" y="233492"/>
          <a:ext cx="1102475" cy="692492"/>
        </a:xfrm>
        <a:prstGeom prst="roundRect">
          <a:avLst>
            <a:gd name="adj" fmla="val 10000"/>
          </a:avLst>
        </a:prstGeom>
        <a:solidFill>
          <a:schemeClr val="bg1"/>
        </a:solidFill>
        <a:ln>
          <a:noFill/>
        </a:ln>
        <a:effectLst>
          <a:outerShdw blurRad="101600" dist="25400" dir="4800000" sx="103000" sy="103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Q</a:t>
          </a:r>
          <a:r>
            <a:rPr lang="en-US" sz="1800" kern="1200" baseline="-25000" dirty="0" smtClean="0"/>
            <a:t>0</a:t>
          </a:r>
          <a:r>
            <a:rPr lang="en-US" sz="1800" kern="1200" dirty="0" smtClean="0"/>
            <a:t> model</a:t>
          </a:r>
          <a:endParaRPr lang="en-US" sz="1800" kern="1200" dirty="0"/>
        </a:p>
      </dsp:txBody>
      <dsp:txXfrm>
        <a:off x="3556" y="233492"/>
        <a:ext cx="1102475" cy="692492"/>
      </dsp:txXfrm>
    </dsp:sp>
    <dsp:sp modelId="{88D853C1-17EE-45A2-8989-6CC24C98A297}">
      <dsp:nvSpPr>
        <dsp:cNvPr id="0" name=""/>
        <dsp:cNvSpPr/>
      </dsp:nvSpPr>
      <dsp:spPr>
        <a:xfrm>
          <a:off x="1216279" y="443032"/>
          <a:ext cx="233724" cy="273413"/>
        </a:xfrm>
        <a:prstGeom prst="righ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100" kern="1200"/>
        </a:p>
      </dsp:txBody>
      <dsp:txXfrm>
        <a:off x="1216279" y="443032"/>
        <a:ext cx="233724" cy="273413"/>
      </dsp:txXfrm>
    </dsp:sp>
    <dsp:sp modelId="{B6EB45F3-4DC7-4E81-9E73-ACAC2AA31421}">
      <dsp:nvSpPr>
        <dsp:cNvPr id="0" name=""/>
        <dsp:cNvSpPr/>
      </dsp:nvSpPr>
      <dsp:spPr>
        <a:xfrm>
          <a:off x="1547021" y="233492"/>
          <a:ext cx="1102475" cy="692492"/>
        </a:xfrm>
        <a:prstGeom prst="roundRect">
          <a:avLst>
            <a:gd name="adj" fmla="val 10000"/>
          </a:avLst>
        </a:prstGeom>
        <a:solidFill>
          <a:schemeClr val="bg1"/>
        </a:solidFill>
        <a:ln>
          <a:noFill/>
        </a:ln>
        <a:effectLst>
          <a:outerShdw blurRad="101600" dist="25400" dir="4800000" sx="103000" sy="103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Q model</a:t>
          </a:r>
          <a:endParaRPr lang="en-US" sz="1800" kern="1200" dirty="0"/>
        </a:p>
      </dsp:txBody>
      <dsp:txXfrm>
        <a:off x="1547021" y="233492"/>
        <a:ext cx="1102475" cy="692492"/>
      </dsp:txXfrm>
    </dsp:sp>
    <dsp:sp modelId="{1640D177-49BA-4DFF-9F90-5A7C55261DB7}">
      <dsp:nvSpPr>
        <dsp:cNvPr id="0" name=""/>
        <dsp:cNvSpPr/>
      </dsp:nvSpPr>
      <dsp:spPr>
        <a:xfrm>
          <a:off x="2759744" y="443032"/>
          <a:ext cx="233724" cy="273413"/>
        </a:xfrm>
        <a:prstGeom prst="righ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100" kern="1200"/>
        </a:p>
      </dsp:txBody>
      <dsp:txXfrm>
        <a:off x="2759744" y="443032"/>
        <a:ext cx="233724" cy="273413"/>
      </dsp:txXfrm>
    </dsp:sp>
    <dsp:sp modelId="{AED4F300-94E1-4275-A76D-7ADC81FD4553}">
      <dsp:nvSpPr>
        <dsp:cNvPr id="0" name=""/>
        <dsp:cNvSpPr/>
      </dsp:nvSpPr>
      <dsp:spPr>
        <a:xfrm>
          <a:off x="3090487" y="233492"/>
          <a:ext cx="1102475" cy="692492"/>
        </a:xfrm>
        <a:prstGeom prst="roundRect">
          <a:avLst>
            <a:gd name="adj" fmla="val 10000"/>
          </a:avLst>
        </a:prstGeom>
        <a:solidFill>
          <a:schemeClr val="accent4"/>
        </a:solidFill>
        <a:ln>
          <a:noFill/>
        </a:ln>
        <a:effectLst>
          <a:outerShdw blurRad="101600" dist="25400" dir="4800000" sx="103000" sy="103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Image</a:t>
          </a:r>
          <a:endParaRPr lang="en-US" sz="1800" kern="1200" dirty="0"/>
        </a:p>
      </dsp:txBody>
      <dsp:txXfrm>
        <a:off x="3090487" y="233492"/>
        <a:ext cx="1102475" cy="692492"/>
      </dsp:txXfrm>
    </dsp:sp>
    <dsp:sp modelId="{9FC1B926-000E-4928-A1DE-C3A98D8CED7B}">
      <dsp:nvSpPr>
        <dsp:cNvPr id="0" name=""/>
        <dsp:cNvSpPr/>
      </dsp:nvSpPr>
      <dsp:spPr>
        <a:xfrm>
          <a:off x="4303210" y="443032"/>
          <a:ext cx="233724" cy="273413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100" kern="1200"/>
        </a:p>
      </dsp:txBody>
      <dsp:txXfrm>
        <a:off x="4303210" y="443032"/>
        <a:ext cx="233724" cy="273413"/>
      </dsp:txXfrm>
    </dsp:sp>
    <dsp:sp modelId="{B65F9994-6387-4B73-9C7C-77D58DF6299D}">
      <dsp:nvSpPr>
        <dsp:cNvPr id="0" name=""/>
        <dsp:cNvSpPr/>
      </dsp:nvSpPr>
      <dsp:spPr>
        <a:xfrm>
          <a:off x="4633952" y="233492"/>
          <a:ext cx="1102475" cy="692492"/>
        </a:xfrm>
        <a:prstGeom prst="roundRect">
          <a:avLst>
            <a:gd name="adj" fmla="val 10000"/>
          </a:avLst>
        </a:prstGeom>
        <a:solidFill>
          <a:schemeClr val="accent4"/>
        </a:solidFill>
        <a:ln>
          <a:noFill/>
        </a:ln>
        <a:effectLst>
          <a:outerShdw blurRad="101600" dist="25400" dir="4800000" sx="103000" sy="103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Q effects</a:t>
          </a:r>
          <a:endParaRPr lang="en-US" sz="1800" kern="1200" dirty="0"/>
        </a:p>
      </dsp:txBody>
      <dsp:txXfrm>
        <a:off x="4633952" y="233492"/>
        <a:ext cx="1102475" cy="692492"/>
      </dsp:txXfrm>
    </dsp:sp>
    <dsp:sp modelId="{EDB2DF01-2C9B-4C83-847A-172ABA2F3C6E}">
      <dsp:nvSpPr>
        <dsp:cNvPr id="0" name=""/>
        <dsp:cNvSpPr/>
      </dsp:nvSpPr>
      <dsp:spPr>
        <a:xfrm>
          <a:off x="5846675" y="443032"/>
          <a:ext cx="233724" cy="273413"/>
        </a:xfrm>
        <a:prstGeom prst="righ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100" kern="1200"/>
        </a:p>
      </dsp:txBody>
      <dsp:txXfrm>
        <a:off x="5846675" y="443032"/>
        <a:ext cx="233724" cy="273413"/>
      </dsp:txXfrm>
    </dsp:sp>
    <dsp:sp modelId="{546D3AE1-4C1D-473A-8E99-CE5E182E2404}">
      <dsp:nvSpPr>
        <dsp:cNvPr id="0" name=""/>
        <dsp:cNvSpPr/>
      </dsp:nvSpPr>
      <dsp:spPr>
        <a:xfrm>
          <a:off x="6177418" y="233492"/>
          <a:ext cx="1102475" cy="692492"/>
        </a:xfrm>
        <a:prstGeom prst="roundRect">
          <a:avLst>
            <a:gd name="adj" fmla="val 10000"/>
          </a:avLst>
        </a:prstGeom>
        <a:solidFill>
          <a:schemeClr val="bg1"/>
        </a:solidFill>
        <a:ln>
          <a:noFill/>
        </a:ln>
        <a:effectLst>
          <a:outerShdw blurRad="101600" dist="25400" dir="4800000" sx="103000" sy="103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ΔQ model</a:t>
          </a:r>
          <a:endParaRPr lang="en-US" sz="1800" kern="1200" dirty="0"/>
        </a:p>
      </dsp:txBody>
      <dsp:txXfrm>
        <a:off x="6177418" y="233492"/>
        <a:ext cx="1102475" cy="692492"/>
      </dsp:txXfrm>
    </dsp:sp>
  </dsp:spTree>
</dsp:drawing>
</file>

<file path=ppt/diagrams/drawing9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522C59AF-BE37-41AC-82E2-27132A311A7B}">
      <dsp:nvSpPr>
        <dsp:cNvPr id="0" name=""/>
        <dsp:cNvSpPr/>
      </dsp:nvSpPr>
      <dsp:spPr>
        <a:xfrm>
          <a:off x="3556" y="233492"/>
          <a:ext cx="1102475" cy="692492"/>
        </a:xfrm>
        <a:prstGeom prst="roundRect">
          <a:avLst>
            <a:gd name="adj" fmla="val 10000"/>
          </a:avLst>
        </a:prstGeom>
        <a:solidFill>
          <a:schemeClr val="bg1"/>
        </a:solidFill>
        <a:ln>
          <a:noFill/>
        </a:ln>
        <a:effectLst>
          <a:outerShdw blurRad="101600" dist="25400" dir="4800000" sx="103000" sy="103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Q</a:t>
          </a:r>
          <a:r>
            <a:rPr lang="en-US" sz="1800" kern="1200" baseline="-25000" dirty="0" smtClean="0"/>
            <a:t>0</a:t>
          </a:r>
          <a:r>
            <a:rPr lang="en-US" sz="1800" kern="1200" dirty="0" smtClean="0"/>
            <a:t> model</a:t>
          </a:r>
          <a:endParaRPr lang="en-US" sz="1800" kern="1200" dirty="0"/>
        </a:p>
      </dsp:txBody>
      <dsp:txXfrm>
        <a:off x="3556" y="233492"/>
        <a:ext cx="1102475" cy="692492"/>
      </dsp:txXfrm>
    </dsp:sp>
    <dsp:sp modelId="{88D853C1-17EE-45A2-8989-6CC24C98A297}">
      <dsp:nvSpPr>
        <dsp:cNvPr id="0" name=""/>
        <dsp:cNvSpPr/>
      </dsp:nvSpPr>
      <dsp:spPr>
        <a:xfrm>
          <a:off x="1216279" y="443032"/>
          <a:ext cx="233724" cy="273413"/>
        </a:xfrm>
        <a:prstGeom prst="righ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100" kern="1200"/>
        </a:p>
      </dsp:txBody>
      <dsp:txXfrm>
        <a:off x="1216279" y="443032"/>
        <a:ext cx="233724" cy="273413"/>
      </dsp:txXfrm>
    </dsp:sp>
    <dsp:sp modelId="{B6EB45F3-4DC7-4E81-9E73-ACAC2AA31421}">
      <dsp:nvSpPr>
        <dsp:cNvPr id="0" name=""/>
        <dsp:cNvSpPr/>
      </dsp:nvSpPr>
      <dsp:spPr>
        <a:xfrm>
          <a:off x="1547021" y="233492"/>
          <a:ext cx="1102475" cy="692492"/>
        </a:xfrm>
        <a:prstGeom prst="roundRect">
          <a:avLst>
            <a:gd name="adj" fmla="val 10000"/>
          </a:avLst>
        </a:prstGeom>
        <a:solidFill>
          <a:schemeClr val="bg1"/>
        </a:solidFill>
        <a:ln>
          <a:noFill/>
        </a:ln>
        <a:effectLst>
          <a:outerShdw blurRad="101600" dist="25400" dir="4800000" sx="103000" sy="103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Q model</a:t>
          </a:r>
          <a:endParaRPr lang="en-US" sz="1800" kern="1200" dirty="0"/>
        </a:p>
      </dsp:txBody>
      <dsp:txXfrm>
        <a:off x="1547021" y="233492"/>
        <a:ext cx="1102475" cy="692492"/>
      </dsp:txXfrm>
    </dsp:sp>
    <dsp:sp modelId="{1640D177-49BA-4DFF-9F90-5A7C55261DB7}">
      <dsp:nvSpPr>
        <dsp:cNvPr id="0" name=""/>
        <dsp:cNvSpPr/>
      </dsp:nvSpPr>
      <dsp:spPr>
        <a:xfrm>
          <a:off x="2759744" y="443032"/>
          <a:ext cx="233724" cy="273413"/>
        </a:xfrm>
        <a:prstGeom prst="righ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100" kern="1200"/>
        </a:p>
      </dsp:txBody>
      <dsp:txXfrm>
        <a:off x="2759744" y="443032"/>
        <a:ext cx="233724" cy="273413"/>
      </dsp:txXfrm>
    </dsp:sp>
    <dsp:sp modelId="{AED4F300-94E1-4275-A76D-7ADC81FD4553}">
      <dsp:nvSpPr>
        <dsp:cNvPr id="0" name=""/>
        <dsp:cNvSpPr/>
      </dsp:nvSpPr>
      <dsp:spPr>
        <a:xfrm>
          <a:off x="3090487" y="233492"/>
          <a:ext cx="1102475" cy="692492"/>
        </a:xfrm>
        <a:prstGeom prst="roundRect">
          <a:avLst>
            <a:gd name="adj" fmla="val 10000"/>
          </a:avLst>
        </a:prstGeom>
        <a:solidFill>
          <a:schemeClr val="accent4"/>
        </a:solidFill>
        <a:ln>
          <a:noFill/>
        </a:ln>
        <a:effectLst>
          <a:outerShdw blurRad="101600" dist="25400" dir="4800000" sx="103000" sy="103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Image</a:t>
          </a:r>
          <a:endParaRPr lang="en-US" sz="1800" kern="1200" dirty="0"/>
        </a:p>
      </dsp:txBody>
      <dsp:txXfrm>
        <a:off x="3090487" y="233492"/>
        <a:ext cx="1102475" cy="692492"/>
      </dsp:txXfrm>
    </dsp:sp>
    <dsp:sp modelId="{9FC1B926-000E-4928-A1DE-C3A98D8CED7B}">
      <dsp:nvSpPr>
        <dsp:cNvPr id="0" name=""/>
        <dsp:cNvSpPr/>
      </dsp:nvSpPr>
      <dsp:spPr>
        <a:xfrm>
          <a:off x="4303210" y="443032"/>
          <a:ext cx="233724" cy="273413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100" kern="1200"/>
        </a:p>
      </dsp:txBody>
      <dsp:txXfrm>
        <a:off x="4303210" y="443032"/>
        <a:ext cx="233724" cy="273413"/>
      </dsp:txXfrm>
    </dsp:sp>
    <dsp:sp modelId="{B65F9994-6387-4B73-9C7C-77D58DF6299D}">
      <dsp:nvSpPr>
        <dsp:cNvPr id="0" name=""/>
        <dsp:cNvSpPr/>
      </dsp:nvSpPr>
      <dsp:spPr>
        <a:xfrm>
          <a:off x="4633952" y="233492"/>
          <a:ext cx="1102475" cy="692492"/>
        </a:xfrm>
        <a:prstGeom prst="roundRect">
          <a:avLst>
            <a:gd name="adj" fmla="val 10000"/>
          </a:avLst>
        </a:prstGeom>
        <a:solidFill>
          <a:schemeClr val="accent4"/>
        </a:solidFill>
        <a:ln>
          <a:noFill/>
        </a:ln>
        <a:effectLst>
          <a:outerShdw blurRad="101600" dist="25400" dir="4800000" sx="103000" sy="103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Q effects</a:t>
          </a:r>
          <a:endParaRPr lang="en-US" sz="1800" kern="1200" dirty="0"/>
        </a:p>
      </dsp:txBody>
      <dsp:txXfrm>
        <a:off x="4633952" y="233492"/>
        <a:ext cx="1102475" cy="692492"/>
      </dsp:txXfrm>
    </dsp:sp>
    <dsp:sp modelId="{EDB2DF01-2C9B-4C83-847A-172ABA2F3C6E}">
      <dsp:nvSpPr>
        <dsp:cNvPr id="0" name=""/>
        <dsp:cNvSpPr/>
      </dsp:nvSpPr>
      <dsp:spPr>
        <a:xfrm>
          <a:off x="5846675" y="443032"/>
          <a:ext cx="233724" cy="273413"/>
        </a:xfrm>
        <a:prstGeom prst="righ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100" kern="1200"/>
        </a:p>
      </dsp:txBody>
      <dsp:txXfrm>
        <a:off x="5846675" y="443032"/>
        <a:ext cx="233724" cy="273413"/>
      </dsp:txXfrm>
    </dsp:sp>
    <dsp:sp modelId="{546D3AE1-4C1D-473A-8E99-CE5E182E2404}">
      <dsp:nvSpPr>
        <dsp:cNvPr id="0" name=""/>
        <dsp:cNvSpPr/>
      </dsp:nvSpPr>
      <dsp:spPr>
        <a:xfrm>
          <a:off x="6177418" y="233492"/>
          <a:ext cx="1102475" cy="692492"/>
        </a:xfrm>
        <a:prstGeom prst="roundRect">
          <a:avLst>
            <a:gd name="adj" fmla="val 10000"/>
          </a:avLst>
        </a:prstGeom>
        <a:solidFill>
          <a:schemeClr val="bg1"/>
        </a:solidFill>
        <a:ln>
          <a:noFill/>
        </a:ln>
        <a:effectLst>
          <a:outerShdw blurRad="101600" dist="25400" dir="4800000" sx="103000" sy="103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ΔQ model</a:t>
          </a:r>
          <a:endParaRPr lang="en-US" sz="1800" kern="1200" dirty="0"/>
        </a:p>
      </dsp:txBody>
      <dsp:txXfrm>
        <a:off x="6177418" y="233492"/>
        <a:ext cx="1102475" cy="69249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pict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8BBD1D-BEB0-8044-BA1A-13155292668F}" type="datetime1">
              <a:rPr lang="en-US" smtClean="0"/>
              <a:pPr/>
              <a:t>3/9/15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AEDCD3-A32C-D045-AD8D-D276BF80228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15761797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AC21ED-3C1B-C843-8331-CABE4ABD2003}" type="datetime1">
              <a:rPr lang="en-US" smtClean="0"/>
              <a:pPr/>
              <a:t>3/9/15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1D474B4-41C6-4C49-A6CE-372385E2889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61003143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 am Yi</a:t>
            </a:r>
            <a:r>
              <a:rPr lang="en-US" baseline="0" dirty="0" smtClean="0"/>
              <a:t> Shen, from SEP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D474B4-41C6-4C49-A6CE-372385E2889A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7243748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None/>
            </a:pPr>
            <a:endParaRPr lang="en-US" baseline="0" dirty="0" smtClean="0"/>
          </a:p>
          <a:p>
            <a:pPr marL="228600" indent="-228600">
              <a:buAutoNum type="arabicPeriod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DC8566-16F0-484A-8E1C-BC41E348C08E}" type="slidenum">
              <a:rPr lang="en-GB" smtClean="0"/>
              <a:pPr>
                <a:defRPr/>
              </a:pPr>
              <a:t>13</a:t>
            </a:fld>
            <a:endParaRPr lang="en-GB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08487068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Prestack</a:t>
            </a:r>
            <a:r>
              <a:rPr lang="en-US" baseline="0" dirty="0" smtClean="0"/>
              <a:t> migration and take one section at…let’s look at how to quantify it on the numerical example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D474B4-41C6-4C49-A6CE-372385E2889A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altLang="zh-CN" dirty="0" smtClean="0"/>
              <a:t>Data</a:t>
            </a:r>
            <a:r>
              <a:rPr lang="en-US" altLang="zh-CN" baseline="0" dirty="0" smtClean="0"/>
              <a:t> generated by </a:t>
            </a:r>
            <a:r>
              <a:rPr lang="en-US" altLang="zh-CN" baseline="0" dirty="0" err="1" smtClean="0"/>
              <a:t>Sclumberger</a:t>
            </a:r>
            <a:r>
              <a:rPr lang="en-US" altLang="zh-CN" baseline="0" dirty="0" smtClean="0"/>
              <a:t> using a 2D </a:t>
            </a:r>
            <a:r>
              <a:rPr lang="en-US" altLang="zh-CN" baseline="0" dirty="0" err="1" smtClean="0"/>
              <a:t>visco</a:t>
            </a:r>
            <a:r>
              <a:rPr lang="en-US" altLang="zh-CN" baseline="0" dirty="0" smtClean="0"/>
              <a:t>-acoustic version of the 2004 BP benchmark model</a:t>
            </a:r>
          </a:p>
          <a:p>
            <a:r>
              <a:rPr lang="en-US" dirty="0" smtClean="0"/>
              <a:t>The Q</a:t>
            </a:r>
            <a:r>
              <a:rPr lang="en-US" baseline="0" dirty="0" smtClean="0"/>
              <a:t> model is not released and has been added by Schlumberger to the original BP models. </a:t>
            </a:r>
          </a:p>
          <a:p>
            <a:r>
              <a:rPr lang="en-US" baseline="0" dirty="0" smtClean="0"/>
              <a:t>The background is …; model contains</a:t>
            </a:r>
          </a:p>
          <a:p>
            <a:pPr marL="228600" indent="-228600">
              <a:buAutoNum type="arabicPeriod"/>
            </a:pPr>
            <a:r>
              <a:rPr lang="en-US" baseline="0" dirty="0" smtClean="0"/>
              <a:t>Two shallow gas like the one I show you in the introduction. One of them has big size, the other has five un-connected gas pockets.</a:t>
            </a:r>
          </a:p>
          <a:p>
            <a:pPr marL="228600" indent="-228600">
              <a:buAutoNum type="arabicPeriod"/>
            </a:pPr>
            <a:r>
              <a:rPr lang="en-US" baseline="0" dirty="0" smtClean="0"/>
              <a:t>Sal body beside complex structure  that needs a proper wave propagation to handle</a:t>
            </a:r>
          </a:p>
          <a:p>
            <a:pPr marL="228600" indent="-228600">
              <a:buNone/>
            </a:pPr>
            <a:r>
              <a:rPr lang="en-US" baseline="0" dirty="0" smtClean="0"/>
              <a:t>The initial Q model is the </a:t>
            </a:r>
            <a:r>
              <a:rPr lang="en-US" baseline="0" dirty="0" err="1" smtClean="0"/>
              <a:t>backgournd</a:t>
            </a:r>
            <a:r>
              <a:rPr lang="en-US" baseline="0" dirty="0" smtClean="0"/>
              <a:t> Q model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D474B4-41C6-4C49-A6CE-372385E2889A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Say:</a:t>
            </a:r>
          </a:p>
          <a:p>
            <a:r>
              <a:rPr lang="en-US" dirty="0" smtClean="0"/>
              <a:t>1. At</a:t>
            </a:r>
            <a:r>
              <a:rPr lang="en-US" baseline="0" dirty="0" smtClean="0"/>
              <a:t> the first iteration, attenuated image</a:t>
            </a:r>
            <a:endParaRPr lang="en-US" dirty="0" smtClean="0"/>
          </a:p>
          <a:p>
            <a:pPr marL="228600" indent="-228600">
              <a:buAutoNum type="arabicPeriod"/>
            </a:pPr>
            <a:r>
              <a:rPr lang="en-US" dirty="0" smtClean="0"/>
              <a:t>Attenuated</a:t>
            </a:r>
            <a:r>
              <a:rPr lang="en-US" baseline="0" dirty="0" smtClean="0"/>
              <a:t> image without compensation</a:t>
            </a:r>
          </a:p>
          <a:p>
            <a:pPr marL="228600" indent="-228600">
              <a:buAutoNum type="arabicPeriod"/>
            </a:pPr>
            <a:r>
              <a:rPr lang="en-US" baseline="0" dirty="0" smtClean="0"/>
              <a:t>Three Q </a:t>
            </a:r>
            <a:r>
              <a:rPr lang="en-US" baseline="0" dirty="0" err="1" smtClean="0"/>
              <a:t>anomolies</a:t>
            </a:r>
            <a:endParaRPr lang="en-US" dirty="0" smtClean="0"/>
          </a:p>
          <a:p>
            <a:pPr marL="228600" indent="-228600">
              <a:buAutoNum type="arabicPeriod"/>
            </a:pPr>
            <a:r>
              <a:rPr lang="en-US" dirty="0" smtClean="0"/>
              <a:t> the images are washed out; the frequency are degraded</a:t>
            </a:r>
            <a:r>
              <a:rPr lang="en-US" baseline="0" dirty="0" smtClean="0"/>
              <a:t> and the events are incoherent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D474B4-41C6-4C49-A6CE-372385E2889A}" type="slidenum">
              <a:rPr lang="en-US" smtClean="0"/>
              <a:pPr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Say:</a:t>
            </a:r>
          </a:p>
          <a:p>
            <a:r>
              <a:rPr lang="en-US" dirty="0" smtClean="0"/>
              <a:t>1. We need the reference image to</a:t>
            </a:r>
            <a:r>
              <a:rPr lang="en-US" baseline="0" dirty="0" smtClean="0"/>
              <a:t> measure the attenuated image./</a:t>
            </a:r>
            <a:r>
              <a:rPr lang="en-US" dirty="0" smtClean="0"/>
              <a:t>Some</a:t>
            </a:r>
            <a:r>
              <a:rPr lang="en-US" baseline="0" dirty="0" smtClean="0"/>
              <a:t> other area; like the … has the least attenuation effects</a:t>
            </a:r>
          </a:p>
          <a:p>
            <a:pPr marL="228600" indent="-228600">
              <a:buAutoNum type="arabicPeriod"/>
            </a:pPr>
            <a:r>
              <a:rPr lang="en-US" baseline="0" dirty="0" smtClean="0"/>
              <a:t>We will use this as the reference image for the later spectral analysis</a:t>
            </a:r>
          </a:p>
          <a:p>
            <a:pPr marL="228600" indent="-228600">
              <a:buAutoNum type="arabicPeriod"/>
            </a:pPr>
            <a:r>
              <a:rPr lang="en-US" baseline="0" dirty="0" smtClean="0"/>
              <a:t>In the real life, we need the help from the interpretation to choose the reference area.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D474B4-41C6-4C49-A6CE-372385E2889A}" type="slidenum">
              <a:rPr lang="en-US" smtClean="0"/>
              <a:pPr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Say:</a:t>
            </a:r>
          </a:p>
          <a:p>
            <a:pPr marL="228600" indent="-228600">
              <a:buAutoNum type="arabicPeriod"/>
            </a:pPr>
            <a:r>
              <a:rPr lang="en-US" dirty="0" smtClean="0"/>
              <a:t>We first compute the spectral </a:t>
            </a:r>
          </a:p>
          <a:p>
            <a:pPr marL="228600" marR="0" indent="-2286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sz="1200" dirty="0" smtClean="0">
                <a:solidFill>
                  <a:schemeClr val="bg2"/>
                </a:solidFill>
              </a:rPr>
              <a:t>The </a:t>
            </a:r>
            <a:r>
              <a:rPr lang="en-US" sz="1200" dirty="0" smtClean="0">
                <a:solidFill>
                  <a:schemeClr val="bg1"/>
                </a:solidFill>
              </a:rPr>
              <a:t>spectra of the </a:t>
            </a:r>
            <a:r>
              <a:rPr lang="en-US" sz="1200" dirty="0" err="1" smtClean="0">
                <a:solidFill>
                  <a:schemeClr val="bg1"/>
                </a:solidFill>
              </a:rPr>
              <a:t>reflectivities</a:t>
            </a:r>
            <a:r>
              <a:rPr lang="en-US" sz="1200" dirty="0" smtClean="0">
                <a:solidFill>
                  <a:schemeClr val="bg1"/>
                </a:solidFill>
              </a:rPr>
              <a:t> </a:t>
            </a:r>
            <a:r>
              <a:rPr lang="en-US" sz="1200" dirty="0" smtClean="0">
                <a:solidFill>
                  <a:schemeClr val="bg2"/>
                </a:solidFill>
              </a:rPr>
              <a:t>are statistically the same, within each large window. Therefore, the </a:t>
            </a:r>
            <a:r>
              <a:rPr lang="en-US" sz="1200" dirty="0" smtClean="0">
                <a:solidFill>
                  <a:srgbClr val="921F07"/>
                </a:solidFill>
              </a:rPr>
              <a:t>spectral differences</a:t>
            </a:r>
            <a:r>
              <a:rPr lang="en-US" sz="1200" dirty="0" smtClean="0">
                <a:solidFill>
                  <a:schemeClr val="bg2"/>
                </a:solidFill>
              </a:rPr>
              <a:t> between these windows mainly </a:t>
            </a:r>
            <a:r>
              <a:rPr lang="en-US" sz="1200" dirty="0" smtClean="0">
                <a:solidFill>
                  <a:srgbClr val="921F07"/>
                </a:solidFill>
              </a:rPr>
              <a:t>come from attenuation</a:t>
            </a:r>
            <a:r>
              <a:rPr lang="en-US" sz="1200" dirty="0" smtClean="0">
                <a:solidFill>
                  <a:schemeClr val="bg2"/>
                </a:solidFill>
              </a:rPr>
              <a:t>.</a:t>
            </a:r>
            <a:endParaRPr lang="en-US" dirty="0" smtClean="0"/>
          </a:p>
          <a:p>
            <a:pPr marL="228600" indent="-228600">
              <a:buAutoNum type="arabicPeriod"/>
            </a:pPr>
            <a:r>
              <a:rPr lang="en-US" dirty="0" smtClean="0"/>
              <a:t>In accordance with</a:t>
            </a:r>
            <a:r>
              <a:rPr lang="en-US" baseline="0" dirty="0" smtClean="0"/>
              <a:t> the Q properties, the high loss more</a:t>
            </a:r>
          </a:p>
          <a:p>
            <a:pPr marL="228600" indent="-228600">
              <a:buAutoNum type="arabicPeriod"/>
            </a:pPr>
            <a:r>
              <a:rPr lang="en-US" baseline="0" dirty="0" smtClean="0"/>
              <a:t>Measure how much more the higher frequencies are lost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D474B4-41C6-4C49-A6CE-372385E2889A}" type="slidenum">
              <a:rPr lang="en-US" smtClean="0"/>
              <a:pPr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Say: </a:t>
            </a:r>
          </a:p>
          <a:p>
            <a:pPr marL="228600" marR="0" indent="-2286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dirty="0" smtClean="0"/>
              <a:t>The slope</a:t>
            </a:r>
            <a:r>
              <a:rPr lang="en-US" baseline="0" dirty="0" smtClean="0"/>
              <a:t> shows how this windows are attenuated; in other words, how much this image is far from the attenuation-free model</a:t>
            </a:r>
          </a:p>
          <a:p>
            <a:pPr marL="228600" marR="0" indent="-2286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baseline="0" dirty="0" smtClean="0"/>
              <a:t>If the image is perfectly </a:t>
            </a:r>
            <a:r>
              <a:rPr lang="en-US" baseline="0" dirty="0" err="1" smtClean="0"/>
              <a:t>compensted</a:t>
            </a:r>
            <a:r>
              <a:rPr lang="en-US" baseline="0" dirty="0" smtClean="0"/>
              <a:t> with a correct Q model, the spectral closed, and the slope is flat</a:t>
            </a:r>
          </a:p>
          <a:p>
            <a:pPr marL="228600" marR="0" indent="-2286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dirty="0" smtClean="0"/>
              <a:t>Goal or objectives is to flatten the slop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D474B4-41C6-4C49-A6CE-372385E2889A}" type="slidenum">
              <a:rPr lang="en-US" smtClean="0"/>
              <a:pPr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Say</a:t>
            </a:r>
            <a:endParaRPr lang="en-US" baseline="0" dirty="0" smtClean="0"/>
          </a:p>
          <a:p>
            <a:pPr marL="228600" indent="-228600">
              <a:buAutoNum type="arabicPeriod"/>
            </a:pPr>
            <a:r>
              <a:rPr lang="en-US" baseline="0" dirty="0" smtClean="0"/>
              <a:t>We sliding the windows over the depth, and </a:t>
            </a:r>
            <a:r>
              <a:rPr lang="en-US" baseline="0" dirty="0" err="1" smtClean="0"/>
              <a:t>ompute</a:t>
            </a:r>
            <a:r>
              <a:rPr lang="en-US" baseline="0" dirty="0" smtClean="0"/>
              <a:t> the windowed spectral trace by trace</a:t>
            </a:r>
          </a:p>
          <a:p>
            <a:pPr marL="228600" marR="0" indent="-2286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baseline="0" dirty="0" smtClean="0"/>
              <a:t>The slope as the input to get the delta Q and update our current Q model</a:t>
            </a:r>
          </a:p>
          <a:p>
            <a:pPr marL="228600" indent="-228600">
              <a:buAutoNum type="arabicPeriod"/>
            </a:pPr>
            <a:r>
              <a:rPr lang="en-US" baseline="0" dirty="0" smtClean="0"/>
              <a:t>Compare those spectral with the reference at the same depth in the least attenuation area  for slope. </a:t>
            </a:r>
          </a:p>
          <a:p>
            <a:pPr marL="228600" indent="-228600">
              <a:buNone/>
            </a:pPr>
            <a:r>
              <a:rPr lang="en-US" baseline="0" dirty="0" smtClean="0"/>
              <a:t>4. Left shallow gas effect is hard to tell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D474B4-41C6-4C49-A6CE-372385E2889A}" type="slidenum">
              <a:rPr lang="en-US" smtClean="0"/>
              <a:pPr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Say:</a:t>
            </a:r>
          </a:p>
          <a:p>
            <a:r>
              <a:rPr lang="en-US" dirty="0" smtClean="0"/>
              <a:t>Parts</a:t>
            </a:r>
            <a:r>
              <a:rPr lang="en-US" baseline="0" dirty="0" smtClean="0"/>
              <a:t> of the results look goo, they show the position of the </a:t>
            </a:r>
            <a:r>
              <a:rPr lang="en-US" baseline="0" dirty="0" err="1" smtClean="0"/>
              <a:t>anomoly</a:t>
            </a:r>
            <a:r>
              <a:rPr lang="en-US" baseline="0" dirty="0" smtClean="0"/>
              <a:t> and the value is closed; left is not good which is reasonable</a:t>
            </a:r>
          </a:p>
          <a:p>
            <a:r>
              <a:rPr lang="en-US" baseline="0" dirty="0" smtClean="0"/>
              <a:t>However, In addition, because of we don’t use whole information, the results doesn’t work well. the </a:t>
            </a:r>
            <a:r>
              <a:rPr lang="en-US" baseline="0" dirty="0" err="1" smtClean="0"/>
              <a:t>vertival</a:t>
            </a:r>
            <a:r>
              <a:rPr lang="en-US" baseline="0" dirty="0" smtClean="0"/>
              <a:t> resolution and side lobes</a:t>
            </a:r>
            <a:endParaRPr lang="en-US" dirty="0" smtClean="0"/>
          </a:p>
          <a:p>
            <a:r>
              <a:rPr lang="en-US" dirty="0" smtClean="0"/>
              <a:t>%1. Low resolution and low location: large window, not precisely</a:t>
            </a:r>
            <a:r>
              <a:rPr lang="en-US" baseline="0" dirty="0" smtClean="0"/>
              <a:t> give the location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%2.</a:t>
            </a:r>
            <a:r>
              <a:rPr lang="en-US" baseline="0" dirty="0" smtClean="0"/>
              <a:t> </a:t>
            </a:r>
            <a:r>
              <a:rPr lang="en-US" dirty="0" smtClean="0"/>
              <a:t>Small: large window, not be solved,</a:t>
            </a:r>
            <a:r>
              <a:rPr lang="en-US" baseline="0" dirty="0" smtClean="0"/>
              <a:t> </a:t>
            </a:r>
            <a:r>
              <a:rPr lang="en-US" dirty="0" smtClean="0"/>
              <a:t>too small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%3. Salt one: poor</a:t>
            </a:r>
            <a:r>
              <a:rPr lang="en-US" baseline="0" dirty="0" smtClean="0"/>
              <a:t> image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D474B4-41C6-4C49-A6CE-372385E2889A}" type="slidenum">
              <a:rPr lang="en-US" smtClean="0"/>
              <a:pPr/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Say: </a:t>
            </a:r>
          </a:p>
          <a:p>
            <a:r>
              <a:rPr lang="en-US" dirty="0" smtClean="0"/>
              <a:t>1.</a:t>
            </a:r>
            <a:r>
              <a:rPr lang="en-US" baseline="0" dirty="0" smtClean="0"/>
              <a:t> We </a:t>
            </a:r>
            <a:r>
              <a:rPr lang="en-US" baseline="0" dirty="0" err="1" smtClean="0"/>
              <a:t>achnoledge</a:t>
            </a:r>
            <a:r>
              <a:rPr lang="en-US" baseline="0" dirty="0" smtClean="0"/>
              <a:t> the whiteness of the subsurface within a large window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D474B4-41C6-4C49-A6CE-372385E2889A}" type="slidenum">
              <a:rPr lang="en-US" smtClean="0"/>
              <a:pPr/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</a:t>
            </a:r>
            <a:r>
              <a:rPr lang="en-US" baseline="0" dirty="0" smtClean="0"/>
              <a:t> methods can be implemented into different image domain and use different </a:t>
            </a:r>
            <a:r>
              <a:rPr lang="en-US" baseline="0" dirty="0" err="1" smtClean="0"/>
              <a:t>wavefield</a:t>
            </a:r>
            <a:r>
              <a:rPr lang="en-US" baseline="0" dirty="0" smtClean="0"/>
              <a:t>-continuation, I will talks about them later in details with the numerical examples.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D474B4-41C6-4C49-A6CE-372385E2889A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D474B4-41C6-4C49-A6CE-372385E2889A}" type="slidenum">
              <a:rPr lang="en-US" smtClean="0"/>
              <a:pPr/>
              <a:t>30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Vertical resolution gets</a:t>
            </a:r>
            <a:r>
              <a:rPr lang="en-US" baseline="0" dirty="0" smtClean="0"/>
              <a:t> a little bit improved. The side lobes disappear. </a:t>
            </a:r>
          </a:p>
          <a:p>
            <a:r>
              <a:rPr lang="en-US" baseline="0" dirty="0" smtClean="0"/>
              <a:t>Salt is not </a:t>
            </a:r>
            <a:r>
              <a:rPr lang="en-US" baseline="0" dirty="0" err="1" smtClean="0"/>
              <a:t>obviouse</a:t>
            </a: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D474B4-41C6-4C49-A6CE-372385E2889A}" type="slidenum">
              <a:rPr lang="en-US" smtClean="0"/>
              <a:pPr/>
              <a:t>31</a:t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D474B4-41C6-4C49-A6CE-372385E2889A}" type="slidenum">
              <a:rPr lang="en-US" smtClean="0"/>
              <a:pPr/>
              <a:t>32</a:t>
            </a:fld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1.  the images are washed out; the frequency are degraded</a:t>
            </a:r>
            <a:r>
              <a:rPr lang="en-US" baseline="0" dirty="0" smtClean="0"/>
              <a:t> and the events are incoherent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D474B4-41C6-4C49-A6CE-372385E2889A}" type="slidenum">
              <a:rPr lang="en-US" smtClean="0"/>
              <a:pPr/>
              <a:t>33</a:t>
            </a:fld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1.  the images are washed out; the frequency are degraded</a:t>
            </a:r>
            <a:r>
              <a:rPr lang="en-US" baseline="0" dirty="0" smtClean="0"/>
              <a:t> and the events are incoherent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D474B4-41C6-4C49-A6CE-372385E2889A}" type="slidenum">
              <a:rPr lang="en-US" smtClean="0"/>
              <a:pPr/>
              <a:t>35</a:t>
            </a:fld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D474B4-41C6-4C49-A6CE-372385E2889A}" type="slidenum">
              <a:rPr lang="en-US" smtClean="0"/>
              <a:pPr/>
              <a:t>37</a:t>
            </a:fld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Much improved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But not perfect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Diving wave  creates the artifacts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Upper salt body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D474B4-41C6-4C49-A6CE-372385E2889A}" type="slidenum">
              <a:rPr lang="en-US" smtClean="0"/>
              <a:pPr/>
              <a:t>38</a:t>
            </a:fld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Artifacts;</a:t>
            </a:r>
          </a:p>
          <a:p>
            <a:r>
              <a:rPr lang="en-US" dirty="0" smtClean="0"/>
              <a:t>You</a:t>
            </a:r>
            <a:r>
              <a:rPr lang="en-US" baseline="0" dirty="0" smtClean="0"/>
              <a:t> can also tell the weak updates from the artifacts here.</a:t>
            </a:r>
          </a:p>
          <a:p>
            <a:r>
              <a:rPr lang="en-US" baseline="0" dirty="0" smtClean="0"/>
              <a:t>Other region is good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D474B4-41C6-4C49-A6CE-372385E2889A}" type="slidenum">
              <a:rPr lang="en-US" smtClean="0"/>
              <a:pPr/>
              <a:t>40</a:t>
            </a:fld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Mention</a:t>
            </a:r>
            <a:r>
              <a:rPr lang="en-US" baseline="0" dirty="0" smtClean="0"/>
              <a:t> real data?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D474B4-41C6-4C49-A6CE-372385E2889A}" type="slidenum">
              <a:rPr lang="en-US" smtClean="0"/>
              <a:pPr/>
              <a:t>42</a:t>
            </a:fld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 first step is to get results</a:t>
            </a:r>
            <a:r>
              <a:rPr lang="en-US" baseline="0" dirty="0" smtClean="0"/>
              <a:t> as expected. Then I will move forward to complex structure. I will use ADCIG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D474B4-41C6-4C49-A6CE-372385E2889A}" type="slidenum">
              <a:rPr lang="en-US" smtClean="0"/>
              <a:pPr/>
              <a:t>43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</a:t>
            </a:r>
            <a:r>
              <a:rPr lang="en-US" baseline="0" dirty="0" smtClean="0"/>
              <a:t> kind of gas anomaly is the issue tackle with in this presentation.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D474B4-41C6-4C49-A6CE-372385E2889A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Dgx</a:t>
            </a:r>
            <a:r>
              <a:rPr lang="en-US" dirty="0" smtClean="0"/>
              <a:t>=0.04</a:t>
            </a:r>
          </a:p>
          <a:p>
            <a:r>
              <a:rPr lang="en-US" dirty="0" err="1" smtClean="0"/>
              <a:t>Ogx</a:t>
            </a:r>
            <a:r>
              <a:rPr lang="en-US" dirty="0" smtClean="0"/>
              <a:t>=0.5</a:t>
            </a:r>
          </a:p>
          <a:p>
            <a:r>
              <a:rPr lang="en-US" dirty="0" err="1" smtClean="0"/>
              <a:t>Nwin</a:t>
            </a:r>
            <a:r>
              <a:rPr lang="en-US" dirty="0" smtClean="0"/>
              <a:t>=30</a:t>
            </a:r>
          </a:p>
          <a:p>
            <a:r>
              <a:rPr lang="en-US" dirty="0" err="1" smtClean="0"/>
              <a:t>Lwin</a:t>
            </a:r>
            <a:r>
              <a:rPr lang="en-US" smtClean="0"/>
              <a:t>=0.3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D474B4-41C6-4C49-A6CE-372385E2889A}" type="slidenum">
              <a:rPr lang="en-US" smtClean="0"/>
              <a:pPr/>
              <a:t>44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1. The pre-existed method</a:t>
            </a:r>
            <a:r>
              <a:rPr lang="en-US" baseline="0" dirty="0" smtClean="0"/>
              <a:t>s successfully do the job, but they fails in certain situation, such as there are high noise, events interference, diffraction and complex structure</a:t>
            </a:r>
          </a:p>
          <a:p>
            <a:r>
              <a:rPr lang="en-US" dirty="0" smtClean="0"/>
              <a:t>2. In this talk, I develop</a:t>
            </a:r>
            <a:r>
              <a:rPr lang="en-US" baseline="0" dirty="0" smtClean="0"/>
              <a:t> a new </a:t>
            </a:r>
            <a:r>
              <a:rPr lang="en-US" dirty="0" smtClean="0"/>
              <a:t>method to tackle the above issues. This method has the ability to build a robust Q model with</a:t>
            </a:r>
            <a:r>
              <a:rPr lang="en-US" baseline="0" dirty="0" smtClean="0"/>
              <a:t> two features that are different from the conventional methods</a:t>
            </a:r>
          </a:p>
          <a:p>
            <a:r>
              <a:rPr lang="en-US" baseline="0" dirty="0" smtClean="0"/>
              <a:t>3. I call it as WEMQA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DC8566-16F0-484A-8E1C-BC41E348C08E}" type="slidenum">
              <a:rPr lang="en-GB" smtClean="0"/>
              <a:pPr>
                <a:defRPr/>
              </a:pPr>
              <a:t>4</a:t>
            </a:fld>
            <a:endParaRPr lang="en-GB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0848706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 baseline="0" dirty="0" smtClean="0"/>
              <a:t>In terms of image space, it is measuring Q after migration. The most </a:t>
            </a:r>
            <a:r>
              <a:rPr lang="en-US" baseline="0" dirty="0" err="1" smtClean="0"/>
              <a:t>morory</a:t>
            </a:r>
            <a:r>
              <a:rPr lang="en-US" baseline="0" dirty="0" smtClean="0"/>
              <a:t> and </a:t>
            </a:r>
            <a:r>
              <a:rPr lang="en-US" baseline="0" dirty="0" err="1" smtClean="0"/>
              <a:t>compuational</a:t>
            </a:r>
            <a:r>
              <a:rPr lang="en-US" baseline="0" dirty="0" smtClean="0"/>
              <a:t> efficient way is the stack image. </a:t>
            </a:r>
            <a:r>
              <a:rPr lang="en-US" baseline="0" dirty="0" err="1" smtClean="0"/>
              <a:t>Prestack</a:t>
            </a:r>
            <a:r>
              <a:rPr lang="en-US" baseline="0" dirty="0" smtClean="0"/>
              <a:t> migration but I take only one section at the zero-subsurface </a:t>
            </a:r>
            <a:r>
              <a:rPr lang="en-US" baseline="0" dirty="0" err="1" smtClean="0"/>
              <a:t>offset.it</a:t>
            </a:r>
            <a:r>
              <a:rPr lang="en-US" baseline="0" dirty="0" smtClean="0"/>
              <a:t> doesn’t gather the information</a:t>
            </a:r>
          </a:p>
          <a:p>
            <a:pPr marL="228600" indent="-228600">
              <a:buNone/>
            </a:pPr>
            <a:r>
              <a:rPr lang="en-US" baseline="0" dirty="0" smtClean="0"/>
              <a:t>2. Therefore, we need to go to pre-stack image containing all the offset information for a better improvement. </a:t>
            </a:r>
          </a:p>
          <a:p>
            <a:pPr marL="228600" indent="-228600">
              <a:buNone/>
            </a:pPr>
            <a:r>
              <a:rPr lang="en-US" baseline="0" dirty="0" smtClean="0"/>
              <a:t>3. one-way is cheap, but two-way complex model</a:t>
            </a:r>
          </a:p>
          <a:p>
            <a:pPr marL="228600" indent="-228600">
              <a:buNone/>
            </a:pPr>
            <a:r>
              <a:rPr lang="en-US" baseline="0" dirty="0" smtClean="0"/>
              <a:t>4. This WEMQA methods has be implemented using all of these way, I will show you later along with the numerical examples.</a:t>
            </a:r>
          </a:p>
          <a:p>
            <a:pPr marL="228600" indent="-228600">
              <a:buNone/>
            </a:pPr>
            <a:endParaRPr lang="en-US" baseline="0" dirty="0" smtClean="0"/>
          </a:p>
          <a:p>
            <a:pPr marL="228600" indent="-228600">
              <a:buAutoNum type="arabicPeriod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DC8566-16F0-484A-8E1C-BC41E348C08E}" type="slidenum">
              <a:rPr lang="en-GB" smtClean="0"/>
              <a:pPr>
                <a:defRPr/>
              </a:pPr>
              <a:t>5</a:t>
            </a:fld>
            <a:endParaRPr lang="en-GB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0848706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baseline="0" dirty="0" smtClean="0"/>
              <a:t>I will show you the general inversion workflow for this WEMQA methods.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D474B4-41C6-4C49-A6CE-372385E2889A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Say:</a:t>
            </a:r>
          </a:p>
          <a:p>
            <a:pPr marL="228600" indent="-228600">
              <a:buAutoNum type="arabicPeriod"/>
            </a:pPr>
            <a:r>
              <a:rPr lang="en-US" baseline="0" dirty="0" smtClean="0"/>
              <a:t>it does not have to be correct;</a:t>
            </a:r>
          </a:p>
          <a:p>
            <a:pPr marL="228600" indent="-228600">
              <a:buAutoNum type="arabicPeriod"/>
            </a:pPr>
            <a:r>
              <a:rPr lang="en-US" baseline="0" dirty="0" smtClean="0"/>
              <a:t>We usually use the constant value for the initial model; most of the real case, we assume the initial model is non-attenuating</a:t>
            </a:r>
          </a:p>
          <a:p>
            <a:pPr marL="228600" indent="-228600">
              <a:buAutoNum type="arabicPeriod"/>
            </a:pPr>
            <a:r>
              <a:rPr lang="en-US" baseline="0" dirty="0" smtClean="0"/>
              <a:t>Log display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D474B4-41C6-4C49-A6CE-372385E2889A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It</a:t>
            </a:r>
            <a:r>
              <a:rPr lang="en-US" baseline="0" dirty="0" smtClean="0"/>
              <a:t> compensate the Q effects on the image. If the current Q model is incorrect, the image will be either under or over compensation,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D474B4-41C6-4C49-A6CE-372385E2889A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D474B4-41C6-4C49-A6CE-372385E2889A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Relationship Id="rId3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Relationship Id="rId3" Type="http://schemas.openxmlformats.org/officeDocument/2006/relationships/image" Target="../media/image4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3.jpe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Relationship Id="rId3" Type="http://schemas.openxmlformats.org/officeDocument/2006/relationships/image" Target="../media/image4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3.jpe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Relationship Id="rId3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3.jpe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3.jpe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3.jpe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3.jpe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Relationship Id="rId3" Type="http://schemas.openxmlformats.org/officeDocument/2006/relationships/image" Target="../media/image4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Overlay-FullBackground.jpg"/>
          <p:cNvPicPr>
            <a:picLocks noChangeAspect="1"/>
          </p:cNvPicPr>
          <p:nvPr/>
        </p:nvPicPr>
        <p:blipFill>
          <a:blip r:embed="rId2"/>
          <a:srcRect t="50000"/>
          <a:stretch>
            <a:fillRect/>
          </a:stretch>
        </p:blipFill>
        <p:spPr>
          <a:xfrm>
            <a:off x="0" y="2571750"/>
            <a:ext cx="9144000" cy="25717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9463" y="1438838"/>
            <a:ext cx="7583488" cy="1102519"/>
          </a:xfrm>
        </p:spPr>
        <p:txBody>
          <a:bodyPr anchor="b" anchorCtr="0"/>
          <a:lstStyle/>
          <a:p>
            <a:r>
              <a:rPr lang="en-US" altLang="zh-CN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79468" y="2608730"/>
            <a:ext cx="7583487" cy="1314450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800">
                <a:solidFill>
                  <a:schemeClr val="bg2"/>
                </a:solidFill>
                <a:effectLst>
                  <a:outerShdw blurRad="63500" dir="2700000" algn="tl" rotWithShape="0">
                    <a:schemeClr val="tx1">
                      <a:alpha val="40000"/>
                    </a:scheme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altLang="zh-CN" smtClean="0"/>
              <a:t>Click to edit Master subtitle style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2047" y="4767264"/>
            <a:ext cx="2895600" cy="273844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Confidential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5CD18-686B-47A9-AFD5-66CE5FA52A66}" type="slidenum">
              <a:rPr/>
              <a:pPr/>
              <a:t>‹#›</a:t>
            </a:fld>
            <a:endParaRPr/>
          </a:p>
        </p:txBody>
      </p:sp>
      <p:pic>
        <p:nvPicPr>
          <p:cNvPr id="7" name="Picture 6" descr="overlay-ruleShadow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477988"/>
            <a:ext cx="9144000" cy="9376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Overlay-FullBackground.jpg"/>
          <p:cNvPicPr>
            <a:picLocks noChangeAspect="1"/>
          </p:cNvPicPr>
          <p:nvPr/>
        </p:nvPicPr>
        <p:blipFill>
          <a:blip r:embed="rId2"/>
          <a:srcRect l="50000"/>
          <a:stretch>
            <a:fillRect/>
          </a:stretch>
        </p:blipFill>
        <p:spPr>
          <a:xfrm>
            <a:off x="4572000" y="3362"/>
            <a:ext cx="4572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 descr="overlay-ruleShadow.png"/>
          <p:cNvPicPr>
            <a:picLocks noChangeAspect="1"/>
          </p:cNvPicPr>
          <p:nvPr/>
        </p:nvPicPr>
        <p:blipFill>
          <a:blip r:embed="rId3"/>
          <a:srcRect r="25031"/>
          <a:stretch>
            <a:fillRect/>
          </a:stretch>
        </p:blipFill>
        <p:spPr>
          <a:xfrm rot="16200000">
            <a:off x="1943289" y="2508179"/>
            <a:ext cx="5141373" cy="12501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205740"/>
            <a:ext cx="3959352" cy="1268730"/>
          </a:xfrm>
        </p:spPr>
        <p:txBody>
          <a:bodyPr vert="horz" lIns="91440" tIns="45720" rIns="91440" bIns="45720" rtlCol="0" anchor="b" anchorCtr="0">
            <a:noAutofit/>
          </a:bodyPr>
          <a:lstStyle>
            <a:lvl1pPr marL="0" algn="ctr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effectLst>
                  <a:outerShdw blurRad="50800" dist="12700" dir="2700000" sx="100500" sy="100500" algn="tl" rotWithShape="0">
                    <a:prstClr val="black">
                      <a:alpha val="6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864608" y="198682"/>
            <a:ext cx="3959352" cy="4746140"/>
          </a:xfrm>
          <a:solidFill>
            <a:schemeClr val="tx1">
              <a:lumMod val="50000"/>
            </a:schemeClr>
          </a:solidFill>
          <a:effectLst>
            <a:outerShdw blurRad="50800" dir="2700000" algn="tl" rotWithShape="0">
              <a:schemeClr val="tx1">
                <a:alpha val="40000"/>
              </a:schemeClr>
            </a:outerShdw>
          </a:effectLst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zh-CN" smtClean="0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1752" y="1478101"/>
            <a:ext cx="3959352" cy="24003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 anchorCtr="0">
            <a:normAutofit/>
          </a:bodyPr>
          <a:lstStyle>
            <a:lvl1pPr marL="0" indent="0" algn="ctr">
              <a:lnSpc>
                <a:spcPct val="110000"/>
              </a:lnSpc>
              <a:buNone/>
              <a:defRPr sz="1800" kern="1200">
                <a:solidFill>
                  <a:schemeClr val="tx1"/>
                </a:solidFill>
                <a:effectLst>
                  <a:outerShdw blurRad="38100" dist="12700" dir="2700000" algn="tl" rotWithShape="0">
                    <a:prstClr val="black">
                      <a:alpha val="6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ctr" defTabSz="914400" rtl="0" eaLnBrk="1" latinLnBrk="0" hangingPunct="1">
              <a:lnSpc>
                <a:spcPct val="110000"/>
              </a:lnSpc>
              <a:spcBef>
                <a:spcPts val="2000"/>
              </a:spcBef>
              <a:buFont typeface="Calisto MT" pitchFamily="18" charset="0"/>
              <a:buNone/>
            </a:pPr>
            <a:r>
              <a:rPr lang="en-US" altLang="zh-CN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2670048" y="4767264"/>
            <a:ext cx="1627632" cy="27384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/>
          <a:lstStyle>
            <a:lvl1pPr marL="0" algn="r" defTabSz="914400" rtl="0" eaLnBrk="1" latinLnBrk="0" hangingPunct="1">
              <a:defRPr sz="1200" kern="1200">
                <a:solidFill>
                  <a:schemeClr val="tx1"/>
                </a:solidFill>
                <a:effectLst>
                  <a:outerShdw blurRad="38100" dist="12700" dir="2700000" algn="tl" rotWithShape="0">
                    <a:prstClr val="black">
                      <a:alpha val="6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42047" y="4767264"/>
            <a:ext cx="1892808" cy="27384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/>
          <a:lstStyle>
            <a:lvl1pPr marL="0" algn="l" defTabSz="914400" rtl="0" eaLnBrk="1" latinLnBrk="0" hangingPunct="1">
              <a:defRPr sz="1200" kern="1200">
                <a:solidFill>
                  <a:schemeClr val="tx1"/>
                </a:solidFill>
                <a:effectLst>
                  <a:outerShdw blurRad="38100" dist="12700" dir="2700000" algn="tl" rotWithShape="0">
                    <a:prstClr val="black">
                      <a:alpha val="6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r>
              <a:rPr lang="en-US" smtClean="0"/>
              <a:t>Confidential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892808" y="4303597"/>
            <a:ext cx="758952" cy="432054"/>
          </a:xfrm>
        </p:spPr>
        <p:txBody>
          <a:bodyPr vert="horz" lIns="91440" tIns="45720" rIns="91440" bIns="45720" rtlCol="0" anchor="ctr">
            <a:noAutofit/>
          </a:bodyPr>
          <a:lstStyle>
            <a:lvl1pPr marL="0" algn="ctr" defTabSz="914400" rtl="0" eaLnBrk="1" latinLnBrk="0" hangingPunct="1">
              <a:spcBef>
                <a:spcPct val="0"/>
              </a:spcBef>
              <a:defRPr sz="3600" kern="1200">
                <a:solidFill>
                  <a:schemeClr val="tx1"/>
                </a:solidFill>
                <a:effectLst>
                  <a:outerShdw blurRad="50800" dist="12700" dir="2700000" sx="100500" sy="100500" algn="tl" rotWithShape="0">
                    <a:prstClr val="black">
                      <a:alpha val="6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fld id="{97D2469D-DAA2-2A4C-9422-2608DBC94DA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Overlay-FullBackground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362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3028950"/>
            <a:ext cx="7620000" cy="742950"/>
          </a:xfrm>
        </p:spPr>
        <p:txBody>
          <a:bodyPr vert="horz" lIns="91440" tIns="45720" rIns="91440" bIns="45720" rtlCol="0" anchor="b" anchorCtr="0">
            <a:normAutofit/>
          </a:bodyPr>
          <a:lstStyle>
            <a:lvl1pPr algn="ctr">
              <a:defRPr sz="3600" kern="1200">
                <a:solidFill>
                  <a:schemeClr val="bg2"/>
                </a:solidFill>
                <a:effectLst>
                  <a:outerShdw blurRad="63500" dir="2700000" algn="tl" rotWithShape="0">
                    <a:schemeClr val="tx1">
                      <a:alpha val="40000"/>
                    </a:schemeClr>
                  </a:outerShdw>
                </a:effectLst>
                <a:latin typeface="+mj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spcBef>
                <a:spcPts val="2000"/>
              </a:spcBef>
              <a:buFont typeface="Calisto MT" pitchFamily="18" charset="0"/>
              <a:buNone/>
            </a:pPr>
            <a:r>
              <a:rPr lang="en-US" altLang="zh-CN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42900" y="198882"/>
            <a:ext cx="8458200" cy="2772918"/>
          </a:xfrm>
          <a:solidFill>
            <a:schemeClr val="tx1">
              <a:lumMod val="50000"/>
            </a:schemeClr>
          </a:solidFill>
          <a:effectLst>
            <a:outerShdw blurRad="50800" dir="2700000" algn="tl" rotWithShape="0">
              <a:schemeClr val="tx1">
                <a:alpha val="40000"/>
              </a:scheme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ts val="2000"/>
              </a:spcBef>
              <a:buFont typeface="Calisto MT" pitchFamily="18" charset="0"/>
              <a:buNone/>
              <a:defRPr sz="2400" kern="1200">
                <a:solidFill>
                  <a:schemeClr val="bg2"/>
                </a:solidFill>
                <a:effectLst>
                  <a:outerShdw blurRad="63500" dir="2700000" algn="tl" rotWithShape="0">
                    <a:schemeClr val="tx1"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zh-CN" smtClean="0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2000" y="3781988"/>
            <a:ext cx="7620000" cy="847165"/>
          </a:xfrm>
        </p:spPr>
        <p:txBody>
          <a:bodyPr>
            <a:normAutofit/>
          </a:bodyPr>
          <a:lstStyle>
            <a:lvl1pPr marL="0" indent="0" algn="ctr">
              <a:lnSpc>
                <a:spcPct val="110000"/>
              </a:lnSpc>
              <a:spcBef>
                <a:spcPct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732494" y="4767264"/>
            <a:ext cx="2133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42047" y="4767264"/>
            <a:ext cx="2895600" cy="273844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Confidential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D2469D-DAA2-2A4C-9422-2608DBC94DA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 name="Clos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732494" y="4767264"/>
            <a:ext cx="2133600" cy="27384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>
                <a:solidFill>
                  <a:schemeClr val="tx1"/>
                </a:solidFill>
                <a:effectLst>
                  <a:outerShdw blurRad="38100" dist="12700" dir="2700000" algn="tl" rotWithShape="0">
                    <a:prstClr val="black">
                      <a:alpha val="60000"/>
                    </a:prstClr>
                  </a:outerShdw>
                </a:effectLst>
              </a:defRPr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42047" y="4767264"/>
            <a:ext cx="2895600" cy="27384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>
                <a:solidFill>
                  <a:schemeClr val="tx1"/>
                </a:solidFill>
                <a:effectLst>
                  <a:outerShdw blurRad="38100" dist="12700" dir="2700000" algn="tl" rotWithShape="0">
                    <a:prstClr val="black">
                      <a:alpha val="60000"/>
                    </a:prstClr>
                  </a:outerShdw>
                </a:effectLst>
              </a:defRPr>
            </a:lvl1pPr>
          </a:lstStyle>
          <a:p>
            <a:r>
              <a:rPr lang="en-US" smtClean="0"/>
              <a:t>Confidential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>
                <a:solidFill>
                  <a:schemeClr val="tx1"/>
                </a:solidFill>
                <a:effectLst>
                  <a:outerShdw blurRad="38100" dist="12700" dir="2700000" algn="tl" rotWithShape="0">
                    <a:prstClr val="black">
                      <a:alpha val="60000"/>
                    </a:prstClr>
                  </a:outerShdw>
                </a:effectLst>
              </a:defRPr>
            </a:lvl1pPr>
          </a:lstStyle>
          <a:p>
            <a:fld id="{97D2469D-DAA2-2A4C-9422-2608DBC94DA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overlay-ruleShado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80694"/>
            <a:ext cx="9144000" cy="93762"/>
          </a:xfrm>
          <a:prstGeom prst="rect">
            <a:avLst/>
          </a:prstGeom>
        </p:spPr>
      </p:pic>
      <p:pic>
        <p:nvPicPr>
          <p:cNvPr id="8" name="Picture 7" descr="Overlay-FullBackground.jpg"/>
          <p:cNvPicPr>
            <a:picLocks noChangeAspect="1"/>
          </p:cNvPicPr>
          <p:nvPr/>
        </p:nvPicPr>
        <p:blipFill>
          <a:blip r:embed="rId3"/>
          <a:srcRect t="23333"/>
          <a:stretch>
            <a:fillRect/>
          </a:stretch>
        </p:blipFill>
        <p:spPr>
          <a:xfrm>
            <a:off x="0" y="1069043"/>
            <a:ext cx="9144000" cy="407445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732494" y="4767264"/>
            <a:ext cx="2133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2047" y="4767264"/>
            <a:ext cx="2895600" cy="273844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Confidential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D2469D-DAA2-2A4C-9422-2608DBC94DA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Overlay-FullBackground.jpg"/>
          <p:cNvPicPr>
            <a:picLocks noChangeAspect="1"/>
          </p:cNvPicPr>
          <p:nvPr/>
        </p:nvPicPr>
        <p:blipFill>
          <a:blip r:embed="rId2"/>
          <a:srcRect r="14719"/>
          <a:stretch>
            <a:fillRect/>
          </a:stretch>
        </p:blipFill>
        <p:spPr>
          <a:xfrm>
            <a:off x="0" y="3362"/>
            <a:ext cx="7798112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848600" y="342901"/>
            <a:ext cx="1219200" cy="4251722"/>
          </a:xfrm>
        </p:spPr>
        <p:txBody>
          <a:bodyPr vert="eaVert">
            <a:normAutofit/>
          </a:bodyPr>
          <a:lstStyle/>
          <a:p>
            <a:r>
              <a:rPr lang="en-US" altLang="zh-CN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9467" y="342901"/>
            <a:ext cx="6383337" cy="4251722"/>
          </a:xfrm>
        </p:spPr>
        <p:txBody>
          <a:bodyPr vert="eaVert"/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24800" y="4767264"/>
            <a:ext cx="1066800" cy="27384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/>
          <a:lstStyle>
            <a:lvl1pPr marL="0" algn="r" defTabSz="914400" rtl="0" eaLnBrk="1" latinLnBrk="0" hangingPunct="1">
              <a:defRPr sz="1200" kern="1200">
                <a:solidFill>
                  <a:schemeClr val="tx1"/>
                </a:solidFill>
                <a:effectLst>
                  <a:outerShdw blurRad="38100" dist="12700" dir="2700000" algn="tl" rotWithShape="0">
                    <a:prstClr val="black">
                      <a:alpha val="6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2047" y="4767264"/>
            <a:ext cx="2895600" cy="273844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Confidential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D2469D-DAA2-2A4C-9422-2608DBC94DA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9" descr="overlay-ruleShadow.png"/>
          <p:cNvPicPr>
            <a:picLocks noChangeAspect="1"/>
          </p:cNvPicPr>
          <p:nvPr/>
        </p:nvPicPr>
        <p:blipFill>
          <a:blip r:embed="rId3"/>
          <a:srcRect r="25031"/>
          <a:stretch>
            <a:fillRect/>
          </a:stretch>
        </p:blipFill>
        <p:spPr>
          <a:xfrm rot="5400000" flipH="1">
            <a:off x="5278160" y="2508179"/>
            <a:ext cx="5141373" cy="12501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D2469D-DAA2-2A4C-9422-2608DBC94DA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overlay-ruleShado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80694"/>
            <a:ext cx="9144000" cy="93762"/>
          </a:xfrm>
          <a:prstGeom prst="rect">
            <a:avLst/>
          </a:prstGeom>
        </p:spPr>
      </p:pic>
      <p:pic>
        <p:nvPicPr>
          <p:cNvPr id="7" name="Picture 6" descr="Overlay-FullBackground.jpg"/>
          <p:cNvPicPr>
            <a:picLocks noChangeAspect="1"/>
          </p:cNvPicPr>
          <p:nvPr/>
        </p:nvPicPr>
        <p:blipFill>
          <a:blip r:embed="rId3"/>
          <a:srcRect t="23333"/>
          <a:stretch>
            <a:fillRect/>
          </a:stretch>
        </p:blipFill>
        <p:spPr>
          <a:xfrm>
            <a:off x="0" y="1069043"/>
            <a:ext cx="9144000" cy="407445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732494" y="4767264"/>
            <a:ext cx="2133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2047" y="4767264"/>
            <a:ext cx="2895600" cy="273844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Confidential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D2469D-DAA2-2A4C-9422-2608DBC94DA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Overlay-FullBackground.jpg"/>
          <p:cNvPicPr>
            <a:picLocks noChangeAspect="1"/>
          </p:cNvPicPr>
          <p:nvPr/>
        </p:nvPicPr>
        <p:blipFill>
          <a:blip r:embed="rId2"/>
          <a:srcRect t="50000"/>
          <a:stretch>
            <a:fillRect/>
          </a:stretch>
        </p:blipFill>
        <p:spPr>
          <a:xfrm>
            <a:off x="0" y="2571750"/>
            <a:ext cx="9144000" cy="25717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9463" y="591813"/>
            <a:ext cx="7583488" cy="1102519"/>
          </a:xfrm>
        </p:spPr>
        <p:txBody>
          <a:bodyPr anchor="ctr" anchorCtr="0"/>
          <a:lstStyle/>
          <a:p>
            <a:r>
              <a:rPr lang="en-US" altLang="zh-CN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79468" y="3543303"/>
            <a:ext cx="7583487" cy="1038785"/>
          </a:xfrm>
        </p:spPr>
        <p:txBody>
          <a:bodyPr anchor="ctr" anchorCtr="0"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bg2"/>
                </a:solidFill>
                <a:effectLst>
                  <a:outerShdw blurRad="63500" dir="2700000" algn="tl" rotWithShape="0">
                    <a:schemeClr val="tx1">
                      <a:alpha val="40000"/>
                    </a:scheme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altLang="zh-CN" smtClean="0"/>
              <a:t>Click to edit Master subtitle style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732494" y="4767264"/>
            <a:ext cx="2133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2047" y="4767264"/>
            <a:ext cx="2895600" cy="273844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Confidential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D2469D-DAA2-2A4C-9422-2608DBC94DA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overlay-ruleShadow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477988"/>
            <a:ext cx="9144000" cy="93762"/>
          </a:xfrm>
          <a:prstGeom prst="rect">
            <a:avLst/>
          </a:prstGeom>
        </p:spPr>
      </p:pic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3677376" y="1923066"/>
            <a:ext cx="1789259" cy="1297373"/>
          </a:xfrm>
          <a:prstGeom prst="ellipse">
            <a:avLst/>
          </a:prstGeom>
          <a:noFill/>
          <a:ln w="127000">
            <a:solidFill>
              <a:schemeClr val="tx2"/>
            </a:solidFill>
          </a:ln>
          <a:effectLst>
            <a:innerShdw blurRad="101600" dist="76200" dir="13500000">
              <a:prstClr val="black">
                <a:alpha val="57000"/>
              </a:prstClr>
            </a:innerShdw>
          </a:effectLst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en-US" altLang="zh-CN" smtClean="0"/>
              <a:t>Click icon to add picture</a:t>
            </a: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overlay-ruleShado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335238"/>
            <a:ext cx="9144000" cy="93762"/>
          </a:xfrm>
          <a:prstGeom prst="rect">
            <a:avLst/>
          </a:prstGeom>
        </p:spPr>
      </p:pic>
      <p:pic>
        <p:nvPicPr>
          <p:cNvPr id="7" name="Picture 6" descr="Overlay-FullBackground.jpg"/>
          <p:cNvPicPr>
            <a:picLocks noChangeAspect="1"/>
          </p:cNvPicPr>
          <p:nvPr/>
        </p:nvPicPr>
        <p:blipFill>
          <a:blip r:embed="rId3"/>
          <a:srcRect t="66667"/>
          <a:stretch>
            <a:fillRect/>
          </a:stretch>
        </p:blipFill>
        <p:spPr>
          <a:xfrm>
            <a:off x="0" y="3429000"/>
            <a:ext cx="9144000" cy="1714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468" y="2228851"/>
            <a:ext cx="7583487" cy="1021556"/>
          </a:xfrm>
        </p:spPr>
        <p:txBody>
          <a:bodyPr vert="horz" lIns="91440" tIns="45720" rIns="91440" bIns="45720" rtlCol="0"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800" kern="1200">
                <a:solidFill>
                  <a:schemeClr val="tx1"/>
                </a:solidFill>
                <a:effectLst>
                  <a:outerShdw blurRad="50800" dist="12700" dir="2700000" sx="100500" sy="100500" algn="tl" rotWithShape="0">
                    <a:prstClr val="black">
                      <a:alpha val="6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79468" y="3543302"/>
            <a:ext cx="7583487" cy="1048871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ts val="600"/>
              </a:spcBef>
              <a:buFont typeface="Calisto MT" pitchFamily="18" charset="0"/>
              <a:buNone/>
              <a:defRPr sz="1800" kern="1200">
                <a:solidFill>
                  <a:schemeClr val="bg2"/>
                </a:solidFill>
                <a:effectLst>
                  <a:outerShdw blurRad="63500" dir="2700000" algn="tl" rotWithShape="0">
                    <a:schemeClr val="tx1"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732494" y="4767264"/>
            <a:ext cx="2133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2047" y="4767264"/>
            <a:ext cx="2895600" cy="273844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Confidential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D2469D-DAA2-2A4C-9422-2608DBC94DA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overlay-ruleShado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80694"/>
            <a:ext cx="9144000" cy="93762"/>
          </a:xfrm>
          <a:prstGeom prst="rect">
            <a:avLst/>
          </a:prstGeom>
        </p:spPr>
      </p:pic>
      <p:pic>
        <p:nvPicPr>
          <p:cNvPr id="11" name="Picture 10" descr="Overlay-FullBackground.jpg"/>
          <p:cNvPicPr>
            <a:picLocks noChangeAspect="1"/>
          </p:cNvPicPr>
          <p:nvPr/>
        </p:nvPicPr>
        <p:blipFill>
          <a:blip r:embed="rId3"/>
          <a:srcRect t="23333"/>
          <a:stretch>
            <a:fillRect/>
          </a:stretch>
        </p:blipFill>
        <p:spPr>
          <a:xfrm>
            <a:off x="0" y="1069043"/>
            <a:ext cx="9144000" cy="407445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463" y="47067"/>
            <a:ext cx="7583488" cy="962375"/>
          </a:xfrm>
        </p:spPr>
        <p:txBody>
          <a:bodyPr/>
          <a:lstStyle/>
          <a:p>
            <a:r>
              <a:rPr lang="en-US" altLang="zh-CN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79463" y="1371601"/>
            <a:ext cx="3566160" cy="322302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96791" y="1371601"/>
            <a:ext cx="3566160" cy="322302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732494" y="4767264"/>
            <a:ext cx="2133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42047" y="4767264"/>
            <a:ext cx="2895600" cy="273844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Confidential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D2469D-DAA2-2A4C-9422-2608DBC94DA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overlay-ruleShado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80694"/>
            <a:ext cx="9144000" cy="93762"/>
          </a:xfrm>
          <a:prstGeom prst="rect">
            <a:avLst/>
          </a:prstGeom>
        </p:spPr>
      </p:pic>
      <p:pic>
        <p:nvPicPr>
          <p:cNvPr id="13" name="Picture 12" descr="Overlay-FullBackground.jpg"/>
          <p:cNvPicPr>
            <a:picLocks noChangeAspect="1"/>
          </p:cNvPicPr>
          <p:nvPr/>
        </p:nvPicPr>
        <p:blipFill>
          <a:blip r:embed="rId3"/>
          <a:srcRect t="23333"/>
          <a:stretch>
            <a:fillRect/>
          </a:stretch>
        </p:blipFill>
        <p:spPr>
          <a:xfrm>
            <a:off x="0" y="1069043"/>
            <a:ext cx="9144000" cy="407445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463" y="47067"/>
            <a:ext cx="7583488" cy="962375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zh-CN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79463" y="1143000"/>
            <a:ext cx="3566160" cy="628650"/>
          </a:xfrm>
        </p:spPr>
        <p:txBody>
          <a:bodyPr anchor="ctr" anchorCtr="0">
            <a:noAutofit/>
          </a:bodyPr>
          <a:lstStyle>
            <a:lvl1pPr marL="0" indent="0" algn="ctr">
              <a:spcBef>
                <a:spcPct val="0"/>
              </a:spcBef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79463" y="1795184"/>
            <a:ext cx="3566160" cy="2799439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96791" y="1143000"/>
            <a:ext cx="3566160" cy="628650"/>
          </a:xfrm>
        </p:spPr>
        <p:txBody>
          <a:bodyPr anchor="ctr" anchorCtr="0">
            <a:noAutofit/>
          </a:bodyPr>
          <a:lstStyle>
            <a:lvl1pPr marL="0" indent="0" algn="ctr">
              <a:spcBef>
                <a:spcPct val="0"/>
              </a:spcBef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96791" y="1795184"/>
            <a:ext cx="3566160" cy="2799439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732494" y="4767264"/>
            <a:ext cx="2133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42047" y="4767264"/>
            <a:ext cx="2895600" cy="273844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Confidential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D2469D-DAA2-2A4C-9422-2608DBC94DA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overlay-ruleShado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80694"/>
            <a:ext cx="9144000" cy="9376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732494" y="4767264"/>
            <a:ext cx="2133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42047" y="4767264"/>
            <a:ext cx="2895600" cy="273844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Confidential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D2469D-DAA2-2A4C-9422-2608DBC94DA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9" descr="Overlay-FullBackground.jpg"/>
          <p:cNvPicPr>
            <a:picLocks noChangeAspect="1"/>
          </p:cNvPicPr>
          <p:nvPr/>
        </p:nvPicPr>
        <p:blipFill>
          <a:blip r:embed="rId3"/>
          <a:srcRect t="21046"/>
          <a:stretch>
            <a:fillRect/>
          </a:stretch>
        </p:blipFill>
        <p:spPr>
          <a:xfrm>
            <a:off x="0" y="1085851"/>
            <a:ext cx="9144000" cy="40610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Overlay-FullBackground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362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732494" y="4767264"/>
            <a:ext cx="2133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42047" y="4767264"/>
            <a:ext cx="2895600" cy="273844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Confidential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D2469D-DAA2-2A4C-9422-2608DBC94DA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Overlay-FullBackground.jpg"/>
          <p:cNvPicPr>
            <a:picLocks noChangeAspect="1"/>
          </p:cNvPicPr>
          <p:nvPr/>
        </p:nvPicPr>
        <p:blipFill>
          <a:blip r:embed="rId2"/>
          <a:srcRect l="50000"/>
          <a:stretch>
            <a:fillRect/>
          </a:stretch>
        </p:blipFill>
        <p:spPr>
          <a:xfrm>
            <a:off x="4572000" y="3362"/>
            <a:ext cx="4572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204789"/>
            <a:ext cx="3962400" cy="1267666"/>
          </a:xfrm>
        </p:spPr>
        <p:txBody>
          <a:bodyPr vert="horz" lIns="91440" tIns="45720" rIns="91440" bIns="45720" rtlCol="0" anchor="b" anchorCtr="0">
            <a:noAutofit/>
          </a:bodyPr>
          <a:lstStyle>
            <a:lvl1pPr marL="0" algn="ctr" defTabSz="914400" rtl="0" eaLnBrk="1" latinLnBrk="0" hangingPunct="1">
              <a:spcBef>
                <a:spcPct val="0"/>
              </a:spcBef>
              <a:defRPr sz="3600" kern="1200">
                <a:solidFill>
                  <a:schemeClr val="tx1"/>
                </a:solidFill>
                <a:effectLst>
                  <a:outerShdw blurRad="50800" dist="12700" dir="2700000" sx="100500" sy="100500" algn="tl" rotWithShape="0">
                    <a:prstClr val="black">
                      <a:alpha val="6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66401" y="204790"/>
            <a:ext cx="3959352" cy="4389835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1752" y="1481330"/>
            <a:ext cx="3962400" cy="2400301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 anchorCtr="0">
            <a:normAutofit/>
          </a:bodyPr>
          <a:lstStyle>
            <a:lvl1pPr marL="0" indent="0" algn="ctr" defTabSz="914400" rtl="0" eaLnBrk="1" latinLnBrk="0" hangingPunct="1">
              <a:lnSpc>
                <a:spcPct val="110000"/>
              </a:lnSpc>
              <a:spcBef>
                <a:spcPts val="2000"/>
              </a:spcBef>
              <a:buNone/>
              <a:defRPr sz="1800" kern="1200">
                <a:solidFill>
                  <a:schemeClr val="tx1"/>
                </a:solidFill>
                <a:effectLst>
                  <a:outerShdw blurRad="38100" dist="12700" dir="2700000" algn="tl" rotWithShape="0">
                    <a:prstClr val="black">
                      <a:alpha val="6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2667000" y="4767264"/>
            <a:ext cx="1622612" cy="27384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/>
          <a:lstStyle>
            <a:lvl1pPr marL="0" algn="r" defTabSz="914400" rtl="0" eaLnBrk="1" latinLnBrk="0" hangingPunct="1">
              <a:defRPr sz="1200" kern="1200">
                <a:solidFill>
                  <a:schemeClr val="tx1"/>
                </a:solidFill>
                <a:effectLst>
                  <a:outerShdw blurRad="38100" dist="12700" dir="2700000" algn="tl" rotWithShape="0">
                    <a:prstClr val="black">
                      <a:alpha val="6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42052" y="4767264"/>
            <a:ext cx="1891553" cy="27384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/>
          <a:lstStyle>
            <a:lvl1pPr marL="0" algn="l" defTabSz="914400" rtl="0" eaLnBrk="1" latinLnBrk="0" hangingPunct="1">
              <a:defRPr sz="1200" kern="1200">
                <a:solidFill>
                  <a:schemeClr val="tx1"/>
                </a:solidFill>
                <a:effectLst>
                  <a:outerShdw blurRad="38100" dist="12700" dir="2700000" algn="tl" rotWithShape="0">
                    <a:prstClr val="black">
                      <a:alpha val="6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r>
              <a:rPr lang="en-US" smtClean="0"/>
              <a:t>Confidential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892808" y="4311255"/>
            <a:ext cx="762000" cy="432197"/>
          </a:xfrm>
        </p:spPr>
        <p:txBody>
          <a:bodyPr vert="horz" lIns="91440" tIns="45720" rIns="91440" bIns="45720" rtlCol="0" anchor="ctr">
            <a:noAutofit/>
          </a:bodyPr>
          <a:lstStyle>
            <a:lvl1pPr marL="0" algn="ctr" defTabSz="914400" rtl="0" eaLnBrk="1" latinLnBrk="0" hangingPunct="1">
              <a:spcBef>
                <a:spcPct val="0"/>
              </a:spcBef>
              <a:defRPr sz="3600" kern="1200">
                <a:solidFill>
                  <a:schemeClr val="tx1"/>
                </a:solidFill>
                <a:effectLst>
                  <a:outerShdw blurRad="50800" dist="12700" dir="2700000" sx="100500" sy="100500" algn="tl" rotWithShape="0">
                    <a:prstClr val="black">
                      <a:alpha val="6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fld id="{61F84E61-BFA6-4150-9FE3-AA0C8F288190}" type="slidenum">
              <a:rPr/>
              <a:pPr/>
              <a:t>‹#›</a:t>
            </a:fld>
            <a:endParaRPr/>
          </a:p>
        </p:txBody>
      </p:sp>
      <p:pic>
        <p:nvPicPr>
          <p:cNvPr id="10" name="Picture 9" descr="overlay-ruleShadow.png"/>
          <p:cNvPicPr>
            <a:picLocks noChangeAspect="1"/>
          </p:cNvPicPr>
          <p:nvPr/>
        </p:nvPicPr>
        <p:blipFill>
          <a:blip r:embed="rId3"/>
          <a:srcRect r="25031"/>
          <a:stretch>
            <a:fillRect/>
          </a:stretch>
        </p:blipFill>
        <p:spPr>
          <a:xfrm rot="16200000">
            <a:off x="1943289" y="2508179"/>
            <a:ext cx="5141373" cy="125016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79463" y="47067"/>
            <a:ext cx="7583488" cy="9623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altLang="zh-CN" dirty="0" smtClean="0"/>
              <a:t>Click to edit Master title style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79463" y="1371601"/>
            <a:ext cx="7583488" cy="32230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69863" y="4767264"/>
            <a:ext cx="609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2"/>
                </a:solidFill>
                <a:effectLst>
                  <a:outerShdw blurRad="63500" dir="2700000" algn="tl" rotWithShape="0">
                    <a:schemeClr val="tx1">
                      <a:alpha val="40000"/>
                    </a:schemeClr>
                  </a:outerShdw>
                </a:effectLst>
              </a:defRPr>
            </a:lvl1pPr>
          </a:lstStyle>
          <a:p>
            <a:fld id="{97D2469D-DAA2-2A4C-9422-2608DBC94DA9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008" r:id="rId1"/>
    <p:sldLayoutId id="2147484009" r:id="rId2"/>
    <p:sldLayoutId id="2147484010" r:id="rId3"/>
    <p:sldLayoutId id="2147484011" r:id="rId4"/>
    <p:sldLayoutId id="2147484012" r:id="rId5"/>
    <p:sldLayoutId id="2147484013" r:id="rId6"/>
    <p:sldLayoutId id="2147484014" r:id="rId7"/>
    <p:sldLayoutId id="2147484015" r:id="rId8"/>
    <p:sldLayoutId id="2147484016" r:id="rId9"/>
    <p:sldLayoutId id="2147484017" r:id="rId10"/>
    <p:sldLayoutId id="2147484018" r:id="rId11"/>
    <p:sldLayoutId id="2147484019" r:id="rId12"/>
    <p:sldLayoutId id="2147484020" r:id="rId13"/>
    <p:sldLayoutId id="2147484021" r:id="rId14"/>
    <p:sldLayoutId id="2147484022" r:id="rId15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3200" kern="1200">
          <a:solidFill>
            <a:schemeClr val="tx1"/>
          </a:solidFill>
          <a:effectLst>
            <a:outerShdw blurRad="50800" dist="12700" dir="2700000" sx="100500" sy="100500" algn="tl" rotWithShape="0">
              <a:prstClr val="black">
                <a:alpha val="60000"/>
              </a:prstClr>
            </a:outerShdw>
          </a:effectLst>
          <a:latin typeface="Arial Black"/>
          <a:ea typeface="+mj-ea"/>
          <a:cs typeface="Arial Black"/>
        </a:defRPr>
      </a:lvl1pPr>
    </p:titleStyle>
    <p:bodyStyle>
      <a:lvl1pPr marL="282575" indent="-282575" algn="l" defTabSz="914400" rtl="0" eaLnBrk="1" latinLnBrk="0" hangingPunct="1">
        <a:spcBef>
          <a:spcPts val="2000"/>
        </a:spcBef>
        <a:buFont typeface="Calisto MT" pitchFamily="18" charset="0"/>
        <a:buChar char="•"/>
        <a:defRPr sz="2400" kern="1200">
          <a:solidFill>
            <a:schemeClr val="bg2"/>
          </a:solidFill>
          <a:effectLst>
            <a:outerShdw blurRad="63500" dir="2700000" algn="tl" rotWithShape="0">
              <a:schemeClr val="tx1">
                <a:alpha val="40000"/>
              </a:schemeClr>
            </a:outerShdw>
          </a:effectLst>
          <a:latin typeface="+mn-lt"/>
          <a:ea typeface="+mn-ea"/>
          <a:cs typeface="+mn-cs"/>
        </a:defRPr>
      </a:lvl1pPr>
      <a:lvl2pPr marL="577850" indent="-295275" algn="l" defTabSz="914400" rtl="0" eaLnBrk="1" latinLnBrk="0" hangingPunct="1">
        <a:spcBef>
          <a:spcPts val="600"/>
        </a:spcBef>
        <a:buClr>
          <a:schemeClr val="bg2">
            <a:lumMod val="60000"/>
            <a:lumOff val="40000"/>
          </a:schemeClr>
        </a:buClr>
        <a:buFont typeface="Calisto MT" pitchFamily="18" charset="0"/>
        <a:buChar char="•"/>
        <a:defRPr sz="2200" kern="1200">
          <a:solidFill>
            <a:schemeClr val="bg2"/>
          </a:solidFill>
          <a:effectLst>
            <a:outerShdw blurRad="63500" dir="2700000" algn="tl" rotWithShape="0">
              <a:schemeClr val="tx1">
                <a:alpha val="40000"/>
              </a:schemeClr>
            </a:outerShdw>
          </a:effectLst>
          <a:latin typeface="+mn-lt"/>
          <a:ea typeface="+mn-ea"/>
          <a:cs typeface="+mn-cs"/>
        </a:defRPr>
      </a:lvl2pPr>
      <a:lvl3pPr marL="860425" indent="-282575" algn="l" defTabSz="914400" rtl="0" eaLnBrk="1" latinLnBrk="0" hangingPunct="1">
        <a:spcBef>
          <a:spcPts val="600"/>
        </a:spcBef>
        <a:buFont typeface="Calisto MT" pitchFamily="18" charset="0"/>
        <a:buChar char="•"/>
        <a:defRPr sz="2000" kern="1200">
          <a:solidFill>
            <a:schemeClr val="bg2"/>
          </a:solidFill>
          <a:effectLst>
            <a:outerShdw blurRad="63500" dir="2700000" algn="tl" rotWithShape="0">
              <a:schemeClr val="tx1">
                <a:alpha val="40000"/>
              </a:schemeClr>
            </a:outerShdw>
          </a:effectLst>
          <a:latin typeface="+mn-lt"/>
          <a:ea typeface="+mn-ea"/>
          <a:cs typeface="+mn-cs"/>
        </a:defRPr>
      </a:lvl3pPr>
      <a:lvl4pPr marL="1143000" indent="-282575" algn="l" defTabSz="914400" rtl="0" eaLnBrk="1" latinLnBrk="0" hangingPunct="1">
        <a:spcBef>
          <a:spcPts val="600"/>
        </a:spcBef>
        <a:buClr>
          <a:schemeClr val="bg2">
            <a:lumMod val="60000"/>
            <a:lumOff val="40000"/>
          </a:schemeClr>
        </a:buClr>
        <a:buFont typeface="Calisto MT" pitchFamily="18" charset="0"/>
        <a:buChar char="•"/>
        <a:defRPr sz="1800" kern="1200">
          <a:solidFill>
            <a:schemeClr val="bg2"/>
          </a:solidFill>
          <a:effectLst>
            <a:outerShdw blurRad="63500" dir="2700000" algn="tl" rotWithShape="0">
              <a:schemeClr val="tx1">
                <a:alpha val="40000"/>
              </a:schemeClr>
            </a:outerShdw>
          </a:effectLst>
          <a:latin typeface="+mn-lt"/>
          <a:ea typeface="+mn-ea"/>
          <a:cs typeface="+mn-cs"/>
        </a:defRPr>
      </a:lvl4pPr>
      <a:lvl5pPr marL="1425575" indent="-282575" algn="l" defTabSz="914400" rtl="0" eaLnBrk="1" latinLnBrk="0" hangingPunct="1">
        <a:spcBef>
          <a:spcPts val="600"/>
        </a:spcBef>
        <a:buFont typeface="Calisto MT" pitchFamily="18" charset="0"/>
        <a:buChar char="•"/>
        <a:defRPr sz="1800" kern="1200">
          <a:solidFill>
            <a:schemeClr val="bg2"/>
          </a:solidFill>
          <a:effectLst>
            <a:outerShdw blurRad="63500" dir="2700000" algn="tl" rotWithShape="0">
              <a:schemeClr val="tx1">
                <a:alpha val="40000"/>
              </a:schemeClr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4" Type="http://schemas.openxmlformats.org/officeDocument/2006/relationships/diagramLayout" Target="../diagrams/layout5.xml"/><Relationship Id="rId5" Type="http://schemas.openxmlformats.org/officeDocument/2006/relationships/diagramQuickStyle" Target="../diagrams/quickStyle5.xml"/><Relationship Id="rId6" Type="http://schemas.openxmlformats.org/officeDocument/2006/relationships/diagramColors" Target="../diagrams/colors5.xml"/><Relationship Id="rId7" Type="http://schemas.microsoft.com/office/2007/relationships/diagramDrawing" Target="../diagrams/drawing5.xml"/><Relationship Id="rId8" Type="http://schemas.openxmlformats.org/officeDocument/2006/relationships/oleObject" Target="../embeddings/oleObject1.bin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4" Type="http://schemas.openxmlformats.org/officeDocument/2006/relationships/diagramQuickStyle" Target="../diagrams/quickStyle6.xml"/><Relationship Id="rId5" Type="http://schemas.openxmlformats.org/officeDocument/2006/relationships/diagramColors" Target="../diagrams/colors6.xml"/><Relationship Id="rId6" Type="http://schemas.microsoft.com/office/2007/relationships/diagramDrawing" Target="../diagrams/drawing6.xml"/><Relationship Id="rId1" Type="http://schemas.openxmlformats.org/officeDocument/2006/relationships/slideLayout" Target="../slideLayouts/slideLayout8.xml"/><Relationship Id="rId2" Type="http://schemas.openxmlformats.org/officeDocument/2006/relationships/diagramData" Target="../diagrams/data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4" Type="http://schemas.openxmlformats.org/officeDocument/2006/relationships/diagramLayout" Target="../diagrams/layout7.xml"/><Relationship Id="rId5" Type="http://schemas.openxmlformats.org/officeDocument/2006/relationships/diagramQuickStyle" Target="../diagrams/quickStyle7.xml"/><Relationship Id="rId6" Type="http://schemas.openxmlformats.org/officeDocument/2006/relationships/diagramColors" Target="../diagrams/colors7.xml"/><Relationship Id="rId7" Type="http://schemas.microsoft.com/office/2007/relationships/diagramDrawing" Target="../diagrams/drawing7.xml"/><Relationship Id="rId8" Type="http://schemas.openxmlformats.org/officeDocument/2006/relationships/oleObject" Target="../embeddings/oleObject2.bin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8.xml"/><Relationship Id="rId4" Type="http://schemas.openxmlformats.org/officeDocument/2006/relationships/diagramLayout" Target="../diagrams/layout8.xml"/><Relationship Id="rId5" Type="http://schemas.openxmlformats.org/officeDocument/2006/relationships/diagramQuickStyle" Target="../diagrams/quickStyle8.xml"/><Relationship Id="rId6" Type="http://schemas.openxmlformats.org/officeDocument/2006/relationships/diagramColors" Target="../diagrams/colors8.xml"/><Relationship Id="rId7" Type="http://schemas.microsoft.com/office/2007/relationships/diagramDrawing" Target="../diagrams/drawing8.xml"/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2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2.e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2.em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2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3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df"/><Relationship Id="rId4" Type="http://schemas.openxmlformats.org/officeDocument/2006/relationships/image" Target="../media/image15.png"/><Relationship Id="rId5" Type="http://schemas.openxmlformats.org/officeDocument/2006/relationships/image" Target="../media/image11.png"/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9.xml"/><Relationship Id="rId4" Type="http://schemas.openxmlformats.org/officeDocument/2006/relationships/diagramLayout" Target="../diagrams/layout9.xml"/><Relationship Id="rId5" Type="http://schemas.openxmlformats.org/officeDocument/2006/relationships/diagramQuickStyle" Target="../diagrams/quickStyle9.xml"/><Relationship Id="rId6" Type="http://schemas.openxmlformats.org/officeDocument/2006/relationships/diagramColors" Target="../diagrams/colors9.xml"/><Relationship Id="rId7" Type="http://schemas.microsoft.com/office/2007/relationships/diagramDrawing" Target="../diagrams/drawing9.xml"/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9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6.pdf"/><Relationship Id="rId3" Type="http://schemas.openxmlformats.org/officeDocument/2006/relationships/image" Target="../media/image17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6.pdf"/><Relationship Id="rId3" Type="http://schemas.openxmlformats.org/officeDocument/2006/relationships/image" Target="../media/image1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df"/><Relationship Id="rId5" Type="http://schemas.openxmlformats.org/officeDocument/2006/relationships/image" Target="../media/image19.png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6.pd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df"/><Relationship Id="rId5" Type="http://schemas.openxmlformats.org/officeDocument/2006/relationships/image" Target="../media/image19.png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6.pd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6.pdf"/><Relationship Id="rId3" Type="http://schemas.openxmlformats.org/officeDocument/2006/relationships/image" Target="../media/image1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20.pdf"/><Relationship Id="rId5" Type="http://schemas.openxmlformats.org/officeDocument/2006/relationships/image" Target="../media/image21.png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6.pd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20.pdf"/><Relationship Id="rId5" Type="http://schemas.openxmlformats.org/officeDocument/2006/relationships/image" Target="../media/image21.png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6.pd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7.w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df"/><Relationship Id="rId4" Type="http://schemas.openxmlformats.org/officeDocument/2006/relationships/image" Target="../media/image17.png"/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df"/><Relationship Id="rId4" Type="http://schemas.openxmlformats.org/officeDocument/2006/relationships/image" Target="../media/image23.png"/><Relationship Id="rId5" Type="http://schemas.openxmlformats.org/officeDocument/2006/relationships/image" Target="../media/image11.png"/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df"/><Relationship Id="rId4" Type="http://schemas.openxmlformats.org/officeDocument/2006/relationships/image" Target="../media/image15.png"/><Relationship Id="rId5" Type="http://schemas.openxmlformats.org/officeDocument/2006/relationships/image" Target="../media/image11.png"/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4.emf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5.emf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4.e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4" Type="http://schemas.openxmlformats.org/officeDocument/2006/relationships/diagramQuickStyle" Target="../diagrams/quickStyle10.xml"/><Relationship Id="rId5" Type="http://schemas.openxmlformats.org/officeDocument/2006/relationships/diagramColors" Target="../diagrams/colors10.xml"/><Relationship Id="rId6" Type="http://schemas.microsoft.com/office/2007/relationships/diagramDrawing" Target="../diagrams/drawing10.xml"/><Relationship Id="rId1" Type="http://schemas.openxmlformats.org/officeDocument/2006/relationships/slideLayout" Target="../slideLayouts/slideLayout8.xml"/><Relationship Id="rId2" Type="http://schemas.openxmlformats.org/officeDocument/2006/relationships/diagramData" Target="../diagrams/data10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df"/><Relationship Id="rId4" Type="http://schemas.openxmlformats.org/officeDocument/2006/relationships/image" Target="../media/image27.png"/><Relationship Id="rId5" Type="http://schemas.openxmlformats.org/officeDocument/2006/relationships/image" Target="../media/image28.png"/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df"/><Relationship Id="rId4" Type="http://schemas.openxmlformats.org/officeDocument/2006/relationships/image" Target="../media/image30.png"/><Relationship Id="rId5" Type="http://schemas.openxmlformats.org/officeDocument/2006/relationships/image" Target="../media/image28.png"/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6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31.pdf"/><Relationship Id="rId3" Type="http://schemas.openxmlformats.org/officeDocument/2006/relationships/image" Target="../media/image3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df"/><Relationship Id="rId4" Type="http://schemas.openxmlformats.org/officeDocument/2006/relationships/image" Target="../media/image34.png"/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31.pdf"/><Relationship Id="rId3" Type="http://schemas.openxmlformats.org/officeDocument/2006/relationships/image" Target="../media/image32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0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4" Type="http://schemas.openxmlformats.org/officeDocument/2006/relationships/diagramLayout" Target="../diagrams/layout1.xml"/><Relationship Id="rId5" Type="http://schemas.openxmlformats.org/officeDocument/2006/relationships/diagramQuickStyle" Target="../diagrams/quickStyle1.xml"/><Relationship Id="rId6" Type="http://schemas.openxmlformats.org/officeDocument/2006/relationships/diagramColors" Target="../diagrams/colors1.xml"/><Relationship Id="rId7" Type="http://schemas.microsoft.com/office/2007/relationships/diagramDrawing" Target="../diagrams/drawing1.xml"/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4" Type="http://schemas.openxmlformats.org/officeDocument/2006/relationships/diagramLayout" Target="../diagrams/layout2.xml"/><Relationship Id="rId5" Type="http://schemas.openxmlformats.org/officeDocument/2006/relationships/diagramQuickStyle" Target="../diagrams/quickStyle2.xml"/><Relationship Id="rId6" Type="http://schemas.openxmlformats.org/officeDocument/2006/relationships/diagramColors" Target="../diagrams/colors2.xml"/><Relationship Id="rId7" Type="http://schemas.microsoft.com/office/2007/relationships/diagramDrawing" Target="../diagrams/drawing2.xml"/><Relationship Id="rId8" Type="http://schemas.openxmlformats.org/officeDocument/2006/relationships/image" Target="../media/image8.emf"/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4" Type="http://schemas.openxmlformats.org/officeDocument/2006/relationships/diagramLayout" Target="../diagrams/layout3.xml"/><Relationship Id="rId5" Type="http://schemas.openxmlformats.org/officeDocument/2006/relationships/diagramQuickStyle" Target="../diagrams/quickStyle3.xml"/><Relationship Id="rId6" Type="http://schemas.openxmlformats.org/officeDocument/2006/relationships/diagramColors" Target="../diagrams/colors3.xml"/><Relationship Id="rId7" Type="http://schemas.microsoft.com/office/2007/relationships/diagramDrawing" Target="../diagrams/drawing3.xml"/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4" Type="http://schemas.openxmlformats.org/officeDocument/2006/relationships/diagramLayout" Target="../diagrams/layout4.xml"/><Relationship Id="rId5" Type="http://schemas.openxmlformats.org/officeDocument/2006/relationships/diagramQuickStyle" Target="../diagrams/quickStyle4.xml"/><Relationship Id="rId6" Type="http://schemas.openxmlformats.org/officeDocument/2006/relationships/diagramColors" Target="../diagrams/colors4.xml"/><Relationship Id="rId7" Type="http://schemas.microsoft.com/office/2007/relationships/diagramDrawing" Target="../diagrams/drawing4.xml"/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66646" y="4417865"/>
            <a:ext cx="782014" cy="53808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383692" y="4542171"/>
            <a:ext cx="4519734" cy="41549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100" dirty="0" smtClean="0">
                <a:solidFill>
                  <a:srgbClr val="AD1112"/>
                </a:solidFill>
              </a:rPr>
              <a:t>Stanford Exploration Project</a:t>
            </a:r>
            <a:endParaRPr lang="en-US" sz="2100" dirty="0">
              <a:solidFill>
                <a:srgbClr val="AD1112"/>
              </a:solidFill>
            </a:endParaRPr>
          </a:p>
        </p:txBody>
      </p:sp>
      <p:sp>
        <p:nvSpPr>
          <p:cNvPr id="10" name="Subtitle 5"/>
          <p:cNvSpPr>
            <a:spLocks noGrp="1"/>
          </p:cNvSpPr>
          <p:nvPr>
            <p:ph type="subTitle" idx="1"/>
          </p:nvPr>
        </p:nvSpPr>
        <p:spPr>
          <a:xfrm>
            <a:off x="779468" y="2608730"/>
            <a:ext cx="7583487" cy="1314450"/>
          </a:xfrm>
        </p:spPr>
        <p:txBody>
          <a:bodyPr>
            <a:normAutofit/>
          </a:bodyPr>
          <a:lstStyle/>
          <a:p>
            <a:r>
              <a:rPr lang="en-US" sz="2600" b="1" dirty="0" smtClean="0"/>
              <a:t>Yi Shen </a:t>
            </a:r>
            <a:r>
              <a:rPr lang="en-US" sz="2600" dirty="0" smtClean="0"/>
              <a:t>(Stanford University)</a:t>
            </a:r>
          </a:p>
          <a:p>
            <a:r>
              <a:rPr lang="en-US" sz="2600" dirty="0" smtClean="0"/>
              <a:t>March 3, 2015</a:t>
            </a:r>
          </a:p>
        </p:txBody>
      </p:sp>
      <p:sp>
        <p:nvSpPr>
          <p:cNvPr id="14" name="Title 4"/>
          <p:cNvSpPr>
            <a:spLocks noGrp="1"/>
          </p:cNvSpPr>
          <p:nvPr>
            <p:ph type="ctrTitle"/>
          </p:nvPr>
        </p:nvSpPr>
        <p:spPr>
          <a:xfrm>
            <a:off x="779467" y="1438838"/>
            <a:ext cx="8102341" cy="1102519"/>
          </a:xfrm>
        </p:spPr>
        <p:txBody>
          <a:bodyPr/>
          <a:lstStyle/>
          <a:p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en-US" sz="3600" dirty="0" smtClean="0"/>
              <a:t>Image-based Q tomography using </a:t>
            </a:r>
            <a:r>
              <a:rPr lang="en-US" sz="3600" dirty="0" err="1" smtClean="0"/>
              <a:t>wavefield</a:t>
            </a:r>
            <a:r>
              <a:rPr lang="en-US" sz="3600" dirty="0" smtClean="0"/>
              <a:t>-continuation </a:t>
            </a:r>
            <a:endParaRPr lang="en-US" sz="3600" b="1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51492" y="133541"/>
            <a:ext cx="1430317" cy="104160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ontent Placeholder 3"/>
          <p:cNvGraphicFramePr>
            <a:graphicFrameLocks/>
          </p:cNvGraphicFramePr>
          <p:nvPr>
            <p:extLst>
              <p:ext uri="{D42A27DB-BD31-4B8C-83A1-F6EECF244321}">
                <p14:mod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493103282"/>
              </p:ext>
            </p:extLst>
          </p:nvPr>
        </p:nvGraphicFramePr>
        <p:xfrm>
          <a:off x="927771" y="436564"/>
          <a:ext cx="7283450" cy="1159478"/>
        </p:xfrm>
        <a:graphic>
          <a:graphicData uri="http://schemas.openxmlformats.org/drawingml/2006/diagram">
            <a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2144258" name="Object 2"/>
          <p:cNvGraphicFramePr>
            <a:graphicFrameLocks noChangeAspect="1"/>
          </p:cNvGraphicFramePr>
          <p:nvPr/>
        </p:nvGraphicFramePr>
        <p:xfrm>
          <a:off x="5132407" y="2652014"/>
          <a:ext cx="1901825" cy="428625"/>
        </p:xfrm>
        <a:graphic>
          <a:graphicData uri="http://schemas.openxmlformats.org/presentationml/2006/ole">
            <p:oleObj spid="_x0000_s2266117" name="Equation" r:id="rId8" imgW="812800" imgH="228600" progId="">
              <p:embed/>
            </p:oleObj>
          </a:graphicData>
        </a:graphic>
      </p:graphicFrame>
      <p:sp>
        <p:nvSpPr>
          <p:cNvPr id="27" name="Rectangle 26"/>
          <p:cNvSpPr/>
          <p:nvPr/>
        </p:nvSpPr>
        <p:spPr>
          <a:xfrm>
            <a:off x="2658098" y="1759461"/>
            <a:ext cx="5583580" cy="892552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lvl="1" algn="ctr"/>
            <a:r>
              <a:rPr lang="en-US" sz="2600" b="1" dirty="0" smtClean="0">
                <a:solidFill>
                  <a:srgbClr val="0D0B0A"/>
                </a:solidFill>
              </a:rPr>
              <a:t>Back projection:</a:t>
            </a:r>
          </a:p>
          <a:p>
            <a:pPr lvl="1" algn="ctr"/>
            <a:r>
              <a:rPr lang="en-US" sz="2600" b="1" dirty="0" smtClean="0">
                <a:solidFill>
                  <a:srgbClr val="0D0B0A"/>
                </a:solidFill>
              </a:rPr>
              <a:t>wave-equation tomographic operator</a:t>
            </a:r>
            <a:endParaRPr lang="en-US" sz="2600" b="1" dirty="0">
              <a:solidFill>
                <a:srgbClr val="0D0B0A"/>
              </a:solidFill>
            </a:endParaRPr>
          </a:p>
        </p:txBody>
      </p:sp>
      <p:cxnSp>
        <p:nvCxnSpPr>
          <p:cNvPr id="28" name="Straight Arrow Connector 27"/>
          <p:cNvCxnSpPr/>
          <p:nvPr/>
        </p:nvCxnSpPr>
        <p:spPr bwMode="auto">
          <a:xfrm rot="5400000" flipH="1" flipV="1">
            <a:off x="6631118" y="1417253"/>
            <a:ext cx="490349" cy="1588"/>
          </a:xfrm>
          <a:prstGeom prst="straightConnector1">
            <a:avLst/>
          </a:prstGeom>
          <a:solidFill>
            <a:srgbClr val="99CC00"/>
          </a:solidFill>
          <a:ln w="38100" cap="flat" cmpd="sng" algn="ctr">
            <a:solidFill>
              <a:srgbClr val="0D0B0A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6" name="Rectangle 5"/>
          <p:cNvSpPr/>
          <p:nvPr/>
        </p:nvSpPr>
        <p:spPr>
          <a:xfrm>
            <a:off x="2445401" y="3326982"/>
            <a:ext cx="7590701" cy="800219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lvl="1"/>
            <a:r>
              <a:rPr lang="en-US" sz="2300" dirty="0" smtClean="0">
                <a:solidFill>
                  <a:srgbClr val="0D0B0A"/>
                </a:solidFill>
              </a:rPr>
              <a:t>Where E is Q effects;</a:t>
            </a:r>
          </a:p>
          <a:p>
            <a:pPr lvl="1"/>
            <a:r>
              <a:rPr lang="en-US" sz="2300" dirty="0" smtClean="0">
                <a:solidFill>
                  <a:srgbClr val="0D0B0A"/>
                </a:solidFill>
              </a:rPr>
              <a:t>T</a:t>
            </a:r>
            <a:r>
              <a:rPr lang="en-US" sz="2300" baseline="30000" dirty="0" smtClean="0">
                <a:solidFill>
                  <a:srgbClr val="0D0B0A"/>
                </a:solidFill>
              </a:rPr>
              <a:t>* </a:t>
            </a:r>
            <a:r>
              <a:rPr lang="en-US" sz="2300" dirty="0" smtClean="0">
                <a:solidFill>
                  <a:srgbClr val="0D0B0A"/>
                </a:solidFill>
              </a:rPr>
              <a:t> is the </a:t>
            </a:r>
            <a:r>
              <a:rPr lang="en-US" sz="2300" dirty="0" err="1" smtClean="0">
                <a:solidFill>
                  <a:srgbClr val="0D0B0A"/>
                </a:solidFill>
              </a:rPr>
              <a:t>adjoint</a:t>
            </a:r>
            <a:r>
              <a:rPr lang="en-US" sz="2300" dirty="0" smtClean="0">
                <a:solidFill>
                  <a:srgbClr val="0D0B0A"/>
                </a:solidFill>
              </a:rPr>
              <a:t> of the </a:t>
            </a:r>
            <a:r>
              <a:rPr lang="en-US" sz="2300" dirty="0" err="1" smtClean="0">
                <a:solidFill>
                  <a:srgbClr val="0D0B0A"/>
                </a:solidFill>
              </a:rPr>
              <a:t>tomographic</a:t>
            </a:r>
            <a:r>
              <a:rPr lang="en-US" sz="2300" dirty="0" smtClean="0">
                <a:solidFill>
                  <a:srgbClr val="0D0B0A"/>
                </a:solidFill>
              </a:rPr>
              <a:t> operator</a:t>
            </a:r>
            <a:endParaRPr lang="en-US" sz="2300" dirty="0">
              <a:solidFill>
                <a:srgbClr val="0D0B0A"/>
              </a:solidFill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D2469D-DAA2-2A4C-9422-2608DBC94DA9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D2469D-DAA2-2A4C-9422-2608DBC94DA9}" type="slidenum">
              <a:rPr lang="en-US" smtClean="0"/>
              <a:pPr/>
              <a:t>11</a:t>
            </a:fld>
            <a:endParaRPr lang="en-US"/>
          </a:p>
        </p:txBody>
      </p:sp>
      <p:graphicFrame>
        <p:nvGraphicFramePr>
          <p:cNvPr id="3" name="Content Placeholder 3"/>
          <p:cNvGraphicFramePr>
            <a:graphicFrameLocks/>
          </p:cNvGraphicFramePr>
          <p:nvPr>
            <p:extLst>
              <p:ext uri="{D42A27DB-BD31-4B8C-83A1-F6EECF244321}">
                <p14:mod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493103282"/>
              </p:ext>
            </p:extLst>
          </p:nvPr>
        </p:nvGraphicFramePr>
        <p:xfrm>
          <a:off x="927771" y="436564"/>
          <a:ext cx="7283450" cy="1159478"/>
        </p:xfrm>
        <a:graphic>
          <a:graphicData uri="http://schemas.openxmlformats.org/drawingml/2006/diagram">
            <a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U-Turn Arrow 3"/>
          <p:cNvSpPr/>
          <p:nvPr/>
        </p:nvSpPr>
        <p:spPr bwMode="auto">
          <a:xfrm>
            <a:off x="2978537" y="436562"/>
            <a:ext cx="4681728" cy="274320"/>
          </a:xfrm>
          <a:prstGeom prst="uturnArrow">
            <a:avLst/>
          </a:prstGeom>
          <a:solidFill>
            <a:schemeClr val="accent6">
              <a:lumMod val="60000"/>
              <a:lumOff val="40000"/>
            </a:schemeClr>
          </a:solidFill>
          <a:ln w="317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  <a:effectLst>
            <a:innerShdw blurRad="114300">
              <a:prstClr val="black"/>
            </a:innerShdw>
          </a:effectLst>
          <a:scene3d>
            <a:camera prst="orthographicFront">
              <a:rot lat="0" lon="10800000" rev="0"/>
            </a:camera>
            <a:lightRig rig="threePt" dir="t"/>
          </a:scene3d>
          <a:sp3d>
            <a:bevelT w="139700" h="139700" prst="divot"/>
          </a:sp3d>
        </p:spPr>
        <p:txBody>
          <a:bodyPr vert="horz" wrap="square" lIns="54000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971550" algn="l"/>
                <a:tab pos="1657350" algn="l"/>
                <a:tab pos="2514600" algn="l"/>
              </a:tabLst>
            </a:pPr>
            <a:endParaRPr kumimoji="0" lang="en-US" sz="10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Univers 45 Light" charset="0"/>
              <a:ea typeface="Arial" charset="0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D2469D-DAA2-2A4C-9422-2608DBC94DA9}" type="slidenum">
              <a:rPr lang="en-US" smtClean="0"/>
              <a:pPr/>
              <a:t>12</a:t>
            </a:fld>
            <a:endParaRPr lang="en-US"/>
          </a:p>
        </p:txBody>
      </p:sp>
      <p:graphicFrame>
        <p:nvGraphicFramePr>
          <p:cNvPr id="3" name="Content Placeholder 3"/>
          <p:cNvGraphicFramePr>
            <a:graphicFrameLocks/>
          </p:cNvGraphicFramePr>
          <p:nvPr>
            <p:extLst>
              <p:ext uri="{D42A27DB-BD31-4B8C-83A1-F6EECF244321}">
                <p14:mod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493103282"/>
              </p:ext>
            </p:extLst>
          </p:nvPr>
        </p:nvGraphicFramePr>
        <p:xfrm>
          <a:off x="927771" y="436564"/>
          <a:ext cx="7283450" cy="1159478"/>
        </p:xfrm>
        <a:graphic>
          <a:graphicData uri="http://schemas.openxmlformats.org/drawingml/2006/diagram">
            <a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U-Turn Arrow 3"/>
          <p:cNvSpPr/>
          <p:nvPr/>
        </p:nvSpPr>
        <p:spPr bwMode="auto">
          <a:xfrm>
            <a:off x="2978537" y="436562"/>
            <a:ext cx="4681728" cy="274320"/>
          </a:xfrm>
          <a:prstGeom prst="uturnArrow">
            <a:avLst/>
          </a:prstGeom>
          <a:solidFill>
            <a:schemeClr val="bg1"/>
          </a:solidFill>
          <a:ln w="31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>
            <a:innerShdw blurRad="114300">
              <a:prstClr val="black"/>
            </a:innerShdw>
          </a:effectLst>
          <a:scene3d>
            <a:camera prst="orthographicFront">
              <a:rot lat="0" lon="10800000" rev="0"/>
            </a:camera>
            <a:lightRig rig="threePt" dir="t"/>
          </a:scene3d>
          <a:sp3d>
            <a:bevelT w="139700" h="139700" prst="divot"/>
          </a:sp3d>
        </p:spPr>
        <p:txBody>
          <a:bodyPr vert="horz" wrap="square" lIns="54000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971550" algn="l"/>
                <a:tab pos="1657350" algn="l"/>
                <a:tab pos="2514600" algn="l"/>
              </a:tabLst>
            </a:pPr>
            <a:endParaRPr kumimoji="0" lang="en-US" sz="10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Univers 45 Light" charset="0"/>
              <a:ea typeface="Arial" charset="0"/>
              <a:cs typeface="Arial" charset="0"/>
            </a:endParaRPr>
          </a:p>
        </p:txBody>
      </p:sp>
      <p:grpSp>
        <p:nvGrpSpPr>
          <p:cNvPr id="5" name="Group 5"/>
          <p:cNvGrpSpPr/>
          <p:nvPr/>
        </p:nvGrpSpPr>
        <p:grpSpPr>
          <a:xfrm>
            <a:off x="4404140" y="1472746"/>
            <a:ext cx="411973" cy="246590"/>
            <a:chOff x="4303210" y="636278"/>
            <a:chExt cx="233724" cy="273413"/>
          </a:xfrm>
          <a:solidFill>
            <a:schemeClr val="accent4"/>
          </a:solidFill>
          <a:scene3d>
            <a:camera prst="orthographicFront">
              <a:rot lat="0" lon="0" rev="16200000"/>
            </a:camera>
            <a:lightRig rig="contrasting" dir="t">
              <a:rot lat="0" lon="0" rev="1200000"/>
            </a:lightRig>
          </a:scene3d>
        </p:grpSpPr>
        <p:sp>
          <p:nvSpPr>
            <p:cNvPr id="7" name="Right Arrow 6"/>
            <p:cNvSpPr/>
            <p:nvPr/>
          </p:nvSpPr>
          <p:spPr>
            <a:xfrm>
              <a:off x="4303210" y="636278"/>
              <a:ext cx="233724" cy="273413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  <a:sp3d z="-182000" contourW="19050" prstMaterial="metal">
              <a:bevelT w="88900" h="203200"/>
              <a:bevelB w="165100" h="254000"/>
            </a:sp3d>
          </p:spPr>
          <p:style>
            <a:lnRef idx="0">
              <a:schemeClr val="dk2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dk2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" name="Right Arrow 4"/>
            <p:cNvSpPr/>
            <p:nvPr/>
          </p:nvSpPr>
          <p:spPr>
            <a:xfrm>
              <a:off x="4303210" y="690961"/>
              <a:ext cx="163607" cy="164047"/>
            </a:xfrm>
            <a:prstGeom prst="rect">
              <a:avLst/>
            </a:prstGeom>
            <a:grpFill/>
            <a:sp3d z="-182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1100" kern="1200"/>
            </a:p>
          </p:txBody>
        </p:sp>
      </p:grpSp>
      <p:graphicFrame>
        <p:nvGraphicFramePr>
          <p:cNvPr id="2187266" name="Object 2"/>
          <p:cNvGraphicFramePr>
            <a:graphicFrameLocks noChangeAspect="1"/>
          </p:cNvGraphicFramePr>
          <p:nvPr/>
        </p:nvGraphicFramePr>
        <p:xfrm>
          <a:off x="3582652" y="1889127"/>
          <a:ext cx="2588296" cy="655120"/>
        </p:xfrm>
        <a:graphic>
          <a:graphicData uri="http://schemas.openxmlformats.org/presentationml/2006/ole">
            <p:oleObj spid="_x0000_s2268165" name="Equation" r:id="rId8" imgW="762000" imgH="241300" progId="">
              <p:embed/>
            </p:oleObj>
          </a:graphicData>
        </a:graphic>
      </p:graphicFrame>
      <p:grpSp>
        <p:nvGrpSpPr>
          <p:cNvPr id="11" name="Group 5"/>
          <p:cNvGrpSpPr/>
          <p:nvPr/>
        </p:nvGrpSpPr>
        <p:grpSpPr>
          <a:xfrm>
            <a:off x="4280547" y="2667541"/>
            <a:ext cx="411973" cy="246590"/>
            <a:chOff x="4303210" y="636278"/>
            <a:chExt cx="233724" cy="273413"/>
          </a:xfrm>
          <a:solidFill>
            <a:schemeClr val="accent4"/>
          </a:solidFill>
          <a:scene3d>
            <a:camera prst="orthographicFront">
              <a:rot lat="0" lon="0" rev="16200000"/>
            </a:camera>
            <a:lightRig rig="contrasting" dir="t">
              <a:rot lat="0" lon="0" rev="1200000"/>
            </a:lightRig>
          </a:scene3d>
        </p:grpSpPr>
        <p:sp>
          <p:nvSpPr>
            <p:cNvPr id="12" name="Right Arrow 11"/>
            <p:cNvSpPr/>
            <p:nvPr/>
          </p:nvSpPr>
          <p:spPr>
            <a:xfrm>
              <a:off x="4303210" y="636278"/>
              <a:ext cx="233724" cy="273413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  <a:sp3d z="-182000" contourW="19050" prstMaterial="metal">
              <a:bevelT w="88900" h="203200"/>
              <a:bevelB w="165100" h="254000"/>
            </a:sp3d>
          </p:spPr>
          <p:style>
            <a:lnRef idx="0">
              <a:schemeClr val="dk2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dk2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3" name="Right Arrow 4"/>
            <p:cNvSpPr/>
            <p:nvPr/>
          </p:nvSpPr>
          <p:spPr>
            <a:xfrm>
              <a:off x="4303210" y="690961"/>
              <a:ext cx="163607" cy="164047"/>
            </a:xfrm>
            <a:prstGeom prst="rect">
              <a:avLst/>
            </a:prstGeom>
            <a:grpFill/>
            <a:sp3d z="-182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1100" kern="1200"/>
            </a:p>
          </p:txBody>
        </p:sp>
      </p:grpSp>
      <p:grpSp>
        <p:nvGrpSpPr>
          <p:cNvPr id="14" name="Group 9"/>
          <p:cNvGrpSpPr/>
          <p:nvPr/>
        </p:nvGrpSpPr>
        <p:grpSpPr>
          <a:xfrm>
            <a:off x="3145785" y="3183740"/>
            <a:ext cx="2928678" cy="519369"/>
            <a:chOff x="3090487" y="426739"/>
            <a:chExt cx="1102475" cy="692492"/>
          </a:xfrm>
          <a:solidFill>
            <a:schemeClr val="accent4"/>
          </a:solidFill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15" name="Rounded Rectangle 14"/>
            <p:cNvSpPr/>
            <p:nvPr/>
          </p:nvSpPr>
          <p:spPr>
            <a:xfrm>
              <a:off x="3090487" y="426739"/>
              <a:ext cx="1102475" cy="692492"/>
            </a:xfrm>
            <a:prstGeom prst="roundRect">
              <a:avLst>
                <a:gd name="adj" fmla="val 10000"/>
              </a:avLst>
            </a:prstGeom>
            <a:grpFill/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lt2">
                <a:hueOff val="0"/>
                <a:satOff val="0"/>
                <a:lumOff val="0"/>
                <a:alphaOff val="0"/>
              </a:schemeClr>
            </a:lnRef>
            <a:fillRef idx="1">
              <a:schemeClr val="dk2">
                <a:hueOff val="0"/>
                <a:satOff val="0"/>
                <a:lumOff val="0"/>
                <a:alphaOff val="0"/>
              </a:schemeClr>
            </a:fillRef>
            <a:effectRef idx="2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7" name="Rounded Rectangle 4"/>
            <p:cNvSpPr/>
            <p:nvPr/>
          </p:nvSpPr>
          <p:spPr>
            <a:xfrm>
              <a:off x="3110769" y="447021"/>
              <a:ext cx="1061911" cy="651928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800" kern="1200" dirty="0" smtClean="0">
                  <a:solidFill>
                    <a:srgbClr val="FFFFFF"/>
                  </a:solidFill>
                </a:rPr>
                <a:t>Output Q model</a:t>
              </a:r>
              <a:endParaRPr lang="en-US" sz="1800" kern="1200" dirty="0">
                <a:solidFill>
                  <a:srgbClr val="FFFFFF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Numerical example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4878" y="1295400"/>
            <a:ext cx="8364538" cy="3562350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en-US" altLang="zh-CN" sz="3000" b="1" dirty="0" smtClean="0"/>
              <a:t>Wave-equation migration Q analysis (WEMQA)</a:t>
            </a:r>
          </a:p>
          <a:p>
            <a:r>
              <a:rPr lang="en-US" altLang="zh-CN" sz="3000" dirty="0" smtClean="0"/>
              <a:t>Image space</a:t>
            </a:r>
          </a:p>
          <a:p>
            <a:pPr lvl="2"/>
            <a:r>
              <a:rPr lang="en-US" altLang="zh-CN" sz="2600" b="1" dirty="0" smtClean="0">
                <a:solidFill>
                  <a:srgbClr val="333333"/>
                </a:solidFill>
              </a:rPr>
              <a:t>Stack image</a:t>
            </a:r>
          </a:p>
          <a:p>
            <a:pPr lvl="2"/>
            <a:r>
              <a:rPr lang="en-US" altLang="zh-CN" sz="2600" dirty="0" smtClean="0">
                <a:solidFill>
                  <a:srgbClr val="736C5D"/>
                </a:solidFill>
              </a:rPr>
              <a:t>Pre-stack image</a:t>
            </a:r>
          </a:p>
          <a:p>
            <a:r>
              <a:rPr lang="en-US" sz="3000" dirty="0" smtClean="0"/>
              <a:t>Wave</a:t>
            </a:r>
            <a:r>
              <a:rPr lang="en-US" sz="3000" dirty="0"/>
              <a:t>-equation based </a:t>
            </a:r>
            <a:r>
              <a:rPr lang="en-US" sz="3000" dirty="0" smtClean="0"/>
              <a:t>tomography</a:t>
            </a:r>
          </a:p>
          <a:p>
            <a:pPr lvl="2"/>
            <a:r>
              <a:rPr lang="en-US" sz="2600" b="1" dirty="0" smtClean="0"/>
              <a:t>One-way </a:t>
            </a:r>
            <a:r>
              <a:rPr lang="en-US" sz="2600" b="1" dirty="0" err="1" smtClean="0"/>
              <a:t>wavefield</a:t>
            </a:r>
            <a:r>
              <a:rPr lang="en-US" sz="2600" b="1" dirty="0" smtClean="0"/>
              <a:t> continuation</a:t>
            </a:r>
          </a:p>
          <a:p>
            <a:pPr lvl="2"/>
            <a:r>
              <a:rPr lang="en-US" sz="2600" dirty="0" smtClean="0">
                <a:solidFill>
                  <a:schemeClr val="accent3"/>
                </a:solidFill>
              </a:rPr>
              <a:t>Two-way </a:t>
            </a:r>
            <a:r>
              <a:rPr lang="en-US" sz="2600" dirty="0" err="1" smtClean="0">
                <a:solidFill>
                  <a:schemeClr val="accent3"/>
                </a:solidFill>
              </a:rPr>
              <a:t>wavefield</a:t>
            </a:r>
            <a:r>
              <a:rPr lang="en-US" sz="2600" dirty="0" smtClean="0">
                <a:solidFill>
                  <a:schemeClr val="accent3"/>
                </a:solidFill>
              </a:rPr>
              <a:t> continuation</a:t>
            </a:r>
          </a:p>
          <a:p>
            <a:pPr lvl="1"/>
            <a:endParaRPr lang="en-US" sz="2800" dirty="0" smtClean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5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210078" y="4767264"/>
            <a:ext cx="609600" cy="273844"/>
          </a:xfrm>
        </p:spPr>
        <p:txBody>
          <a:bodyPr/>
          <a:lstStyle/>
          <a:p>
            <a:fld id="{97D2469D-DAA2-2A4C-9422-2608DBC94DA9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065326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D2469D-DAA2-2A4C-9422-2608DBC94DA9}" type="slidenum">
              <a:rPr lang="en-US" smtClean="0"/>
              <a:pPr/>
              <a:t>14</a:t>
            </a:fld>
            <a:endParaRPr lang="en-US"/>
          </a:p>
        </p:txBody>
      </p:sp>
      <p:graphicFrame>
        <p:nvGraphicFramePr>
          <p:cNvPr id="3" name="Content Placeholder 3"/>
          <p:cNvGraphicFramePr>
            <a:graphicFrameLocks/>
          </p:cNvGraphicFramePr>
          <p:nvPr>
            <p:extLst>
              <p:ext uri="{D42A27DB-BD31-4B8C-83A1-F6EECF244321}">
                <p14:mod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493103282"/>
              </p:ext>
            </p:extLst>
          </p:nvPr>
        </p:nvGraphicFramePr>
        <p:xfrm>
          <a:off x="927771" y="436564"/>
          <a:ext cx="7283450" cy="1159478"/>
        </p:xfrm>
        <a:graphic>
          <a:graphicData uri="http://schemas.openxmlformats.org/drawingml/2006/diagram">
            <a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cxnSp>
        <p:nvCxnSpPr>
          <p:cNvPr id="4" name="Straight Arrow Connector 3"/>
          <p:cNvCxnSpPr/>
          <p:nvPr/>
        </p:nvCxnSpPr>
        <p:spPr bwMode="auto">
          <a:xfrm rot="5400000" flipH="1" flipV="1">
            <a:off x="5191220" y="1840421"/>
            <a:ext cx="490349" cy="1588"/>
          </a:xfrm>
          <a:prstGeom prst="straightConnector1">
            <a:avLst/>
          </a:prstGeom>
          <a:solidFill>
            <a:srgbClr val="99CC00"/>
          </a:solidFill>
          <a:ln w="38100" cap="flat" cmpd="sng" algn="ctr">
            <a:solidFill>
              <a:srgbClr val="0D0B0A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5" name="Rectangle 4"/>
          <p:cNvSpPr/>
          <p:nvPr/>
        </p:nvSpPr>
        <p:spPr>
          <a:xfrm>
            <a:off x="3601598" y="2086391"/>
            <a:ext cx="1935796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2"/>
            <a:r>
              <a:rPr lang="en-US" altLang="zh-CN" sz="2600" b="1" dirty="0" smtClean="0">
                <a:solidFill>
                  <a:srgbClr val="333333"/>
                </a:solidFill>
              </a:rPr>
              <a:t>Stack image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Screen shot 2014-01-13 at 5.00.42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783" y="1082539"/>
            <a:ext cx="8137578" cy="3566192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D2469D-DAA2-2A4C-9422-2608DBC94DA9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4617252" y="1466786"/>
            <a:ext cx="1281911" cy="231469"/>
          </a:xfrm>
          <a:prstGeom prst="ellipse">
            <a:avLst/>
          </a:prstGeom>
          <a:noFill/>
          <a:ln w="38100" cmpd="sng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1721082" y="2092122"/>
            <a:ext cx="1092000" cy="1700404"/>
          </a:xfrm>
          <a:prstGeom prst="ellipse">
            <a:avLst/>
          </a:prstGeom>
          <a:noFill/>
          <a:ln w="38100" cmpd="sng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Arrow Connector 9"/>
          <p:cNvCxnSpPr/>
          <p:nvPr/>
        </p:nvCxnSpPr>
        <p:spPr>
          <a:xfrm rot="16200000" flipH="1">
            <a:off x="5226301" y="1664982"/>
            <a:ext cx="543061" cy="6096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rot="10800000" flipV="1">
            <a:off x="5899163" y="1698253"/>
            <a:ext cx="1229144" cy="54306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4267200" y="2092123"/>
            <a:ext cx="17210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1C1C10"/>
                </a:solidFill>
              </a:rPr>
              <a:t>Shallow gas; Q=10~200</a:t>
            </a:r>
            <a:endParaRPr lang="en-US" dirty="0">
              <a:solidFill>
                <a:srgbClr val="1C1C1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827912" y="2865633"/>
            <a:ext cx="7567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1C1C10"/>
                </a:solidFill>
              </a:rPr>
              <a:t>Q=50</a:t>
            </a:r>
            <a:endParaRPr lang="en-US" dirty="0"/>
          </a:p>
        </p:txBody>
      </p:sp>
      <p:sp>
        <p:nvSpPr>
          <p:cNvPr id="17" name="Oval 16"/>
          <p:cNvSpPr/>
          <p:nvPr/>
        </p:nvSpPr>
        <p:spPr>
          <a:xfrm>
            <a:off x="6711475" y="1082536"/>
            <a:ext cx="925826" cy="623186"/>
          </a:xfrm>
          <a:prstGeom prst="ellipse">
            <a:avLst/>
          </a:prstGeom>
          <a:noFill/>
          <a:ln w="38100" cmpd="sng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3898669" y="4310175"/>
            <a:ext cx="441569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>
                <a:solidFill>
                  <a:srgbClr val="333333"/>
                </a:solidFill>
              </a:rPr>
              <a:t>Courtesy of </a:t>
            </a:r>
            <a:r>
              <a:rPr lang="en-US" sz="1600" dirty="0" err="1" smtClean="0">
                <a:solidFill>
                  <a:srgbClr val="333333"/>
                </a:solidFill>
              </a:rPr>
              <a:t>Cavalca</a:t>
            </a:r>
            <a:r>
              <a:rPr lang="en-US" sz="1600" dirty="0" smtClean="0">
                <a:solidFill>
                  <a:srgbClr val="333333"/>
                </a:solidFill>
              </a:rPr>
              <a:t> et al, 2013 and </a:t>
            </a:r>
            <a:r>
              <a:rPr lang="en-US" sz="1600" dirty="0" err="1" smtClean="0">
                <a:solidFill>
                  <a:srgbClr val="333333"/>
                </a:solidFill>
              </a:rPr>
              <a:t>Billette</a:t>
            </a:r>
            <a:r>
              <a:rPr lang="en-US" sz="1600" dirty="0" smtClean="0">
                <a:solidFill>
                  <a:srgbClr val="333333"/>
                </a:solidFill>
              </a:rPr>
              <a:t> 2005</a:t>
            </a:r>
            <a:endParaRPr lang="en-US" sz="1600" dirty="0">
              <a:solidFill>
                <a:srgbClr val="333333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726386" y="3654026"/>
            <a:ext cx="1626018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1C1C10"/>
                </a:solidFill>
              </a:rPr>
              <a:t>Background: </a:t>
            </a:r>
          </a:p>
          <a:p>
            <a:r>
              <a:rPr lang="en-US" sz="1600" dirty="0" smtClean="0">
                <a:solidFill>
                  <a:srgbClr val="1C1C10"/>
                </a:solidFill>
              </a:rPr>
              <a:t>Q=5000</a:t>
            </a:r>
            <a:endParaRPr lang="en-US" sz="1600" dirty="0">
              <a:solidFill>
                <a:srgbClr val="1C1C1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44991" y="1189784"/>
            <a:ext cx="18502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1C1C10"/>
                </a:solidFill>
              </a:rPr>
              <a:t>Q model </a:t>
            </a:r>
            <a:endParaRPr lang="en-US" b="1" dirty="0">
              <a:solidFill>
                <a:srgbClr val="1C1C10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621030" y="182636"/>
            <a:ext cx="7422307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sz="1600" dirty="0" smtClean="0">
                <a:solidFill>
                  <a:schemeClr val="bg2"/>
                </a:solidFill>
              </a:rPr>
              <a:t>2D </a:t>
            </a:r>
            <a:r>
              <a:rPr lang="en-US" sz="1600" dirty="0" err="1" smtClean="0">
                <a:solidFill>
                  <a:schemeClr val="bg2"/>
                </a:solidFill>
              </a:rPr>
              <a:t>visco</a:t>
            </a:r>
            <a:r>
              <a:rPr lang="en-US" sz="1600" dirty="0" smtClean="0">
                <a:solidFill>
                  <a:schemeClr val="bg2"/>
                </a:solidFill>
              </a:rPr>
              <a:t>-acoustic version of the 2004 BP benchmark model (</a:t>
            </a:r>
            <a:r>
              <a:rPr lang="en-US" sz="1600" dirty="0" err="1" smtClean="0">
                <a:solidFill>
                  <a:schemeClr val="bg2"/>
                </a:solidFill>
              </a:rPr>
              <a:t>Billette</a:t>
            </a:r>
            <a:r>
              <a:rPr lang="en-US" sz="1600" dirty="0" smtClean="0">
                <a:solidFill>
                  <a:schemeClr val="bg2"/>
                </a:solidFill>
              </a:rPr>
              <a:t> and </a:t>
            </a:r>
            <a:r>
              <a:rPr lang="en-US" sz="1600" dirty="0" err="1" smtClean="0">
                <a:solidFill>
                  <a:schemeClr val="bg2"/>
                </a:solidFill>
              </a:rPr>
              <a:t>Brandsberg</a:t>
            </a:r>
            <a:r>
              <a:rPr lang="en-US" sz="1600" dirty="0" smtClean="0">
                <a:solidFill>
                  <a:schemeClr val="bg2"/>
                </a:solidFill>
              </a:rPr>
              <a:t>-Dahl, 2005), generated by Schlumberger (</a:t>
            </a:r>
            <a:r>
              <a:rPr lang="en-US" sz="1600" dirty="0" err="1" smtClean="0">
                <a:solidFill>
                  <a:schemeClr val="bg2"/>
                </a:solidFill>
              </a:rPr>
              <a:t>Cavalca</a:t>
            </a:r>
            <a:r>
              <a:rPr lang="en-US" sz="1600" dirty="0" smtClean="0">
                <a:solidFill>
                  <a:schemeClr val="bg2"/>
                </a:solidFill>
              </a:rPr>
              <a:t> et al., 2013)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D2469D-DAA2-2A4C-9422-2608DBC94DA9}" type="slidenum">
              <a:rPr lang="en-US" smtClean="0"/>
              <a:pPr/>
              <a:t>16</a:t>
            </a:fld>
            <a:endParaRPr lang="en-US"/>
          </a:p>
        </p:txBody>
      </p:sp>
      <p:pic>
        <p:nvPicPr>
          <p:cNvPr id="4" name="Picture 3" descr="bp.bimg2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477" y="176309"/>
            <a:ext cx="8023945" cy="476631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6260316" y="1078351"/>
            <a:ext cx="1221996" cy="3328457"/>
          </a:xfrm>
          <a:prstGeom prst="roundRect">
            <a:avLst/>
          </a:prstGeom>
          <a:noFill/>
          <a:ln w="38100" cmpd="sng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/>
          <p:cNvSpPr/>
          <p:nvPr/>
        </p:nvSpPr>
        <p:spPr>
          <a:xfrm>
            <a:off x="1925491" y="2273521"/>
            <a:ext cx="1488908" cy="1756040"/>
          </a:xfrm>
          <a:prstGeom prst="roundRect">
            <a:avLst/>
          </a:prstGeom>
          <a:noFill/>
          <a:ln w="38100" cmpd="sng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216732" y="737855"/>
            <a:ext cx="305047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smtClean="0"/>
              <a:t>Attenuated image</a:t>
            </a:r>
            <a:endParaRPr lang="en-US" sz="2600" dirty="0"/>
          </a:p>
        </p:txBody>
      </p:sp>
      <p:sp>
        <p:nvSpPr>
          <p:cNvPr id="9" name="Rounded Rectangle 8"/>
          <p:cNvSpPr/>
          <p:nvPr/>
        </p:nvSpPr>
        <p:spPr>
          <a:xfrm>
            <a:off x="4741333" y="1078349"/>
            <a:ext cx="1312334" cy="2165685"/>
          </a:xfrm>
          <a:prstGeom prst="roundRect">
            <a:avLst/>
          </a:prstGeom>
          <a:noFill/>
          <a:ln w="38100" cmpd="sng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2288246" y="2327437"/>
            <a:ext cx="670900" cy="386408"/>
          </a:xfrm>
          <a:prstGeom prst="ellipse">
            <a:avLst/>
          </a:prstGeom>
          <a:solidFill>
            <a:schemeClr val="tx2">
              <a:alpha val="51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4876800" y="1078351"/>
            <a:ext cx="670900" cy="386408"/>
          </a:xfrm>
          <a:prstGeom prst="ellipse">
            <a:avLst/>
          </a:prstGeom>
          <a:solidFill>
            <a:schemeClr val="tx2">
              <a:alpha val="51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Oval 11"/>
          <p:cNvSpPr/>
          <p:nvPr/>
        </p:nvSpPr>
        <p:spPr>
          <a:xfrm>
            <a:off x="6406141" y="1078351"/>
            <a:ext cx="670900" cy="386408"/>
          </a:xfrm>
          <a:prstGeom prst="ellipse">
            <a:avLst/>
          </a:prstGeom>
          <a:solidFill>
            <a:schemeClr val="tx2">
              <a:alpha val="51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D2469D-DAA2-2A4C-9422-2608DBC94DA9}" type="slidenum">
              <a:rPr lang="en-US" smtClean="0"/>
              <a:pPr/>
              <a:t>17</a:t>
            </a:fld>
            <a:endParaRPr lang="en-US"/>
          </a:p>
        </p:txBody>
      </p:sp>
      <p:pic>
        <p:nvPicPr>
          <p:cNvPr id="4" name="Picture 3" descr="bp.bimg2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477" y="176309"/>
            <a:ext cx="8023945" cy="476631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6260316" y="1078351"/>
            <a:ext cx="1221996" cy="3328457"/>
          </a:xfrm>
          <a:prstGeom prst="roundRect">
            <a:avLst/>
          </a:prstGeom>
          <a:noFill/>
          <a:ln w="38100" cmpd="sng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/>
          <p:cNvSpPr/>
          <p:nvPr/>
        </p:nvSpPr>
        <p:spPr>
          <a:xfrm>
            <a:off x="1925491" y="2273521"/>
            <a:ext cx="1488908" cy="1756040"/>
          </a:xfrm>
          <a:prstGeom prst="roundRect">
            <a:avLst/>
          </a:prstGeom>
          <a:noFill/>
          <a:ln w="38100" cmpd="sng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216732" y="737855"/>
            <a:ext cx="305047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smtClean="0"/>
              <a:t>Attenuated image</a:t>
            </a:r>
            <a:endParaRPr lang="en-US" sz="2600" dirty="0"/>
          </a:p>
        </p:txBody>
      </p:sp>
      <p:sp>
        <p:nvSpPr>
          <p:cNvPr id="9" name="Rounded Rectangle 8"/>
          <p:cNvSpPr/>
          <p:nvPr/>
        </p:nvSpPr>
        <p:spPr>
          <a:xfrm>
            <a:off x="4741333" y="1078349"/>
            <a:ext cx="1312334" cy="2165685"/>
          </a:xfrm>
          <a:prstGeom prst="roundRect">
            <a:avLst/>
          </a:prstGeom>
          <a:noFill/>
          <a:ln w="38100" cmpd="sng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2288246" y="2327437"/>
            <a:ext cx="670900" cy="386408"/>
          </a:xfrm>
          <a:prstGeom prst="ellipse">
            <a:avLst/>
          </a:prstGeom>
          <a:solidFill>
            <a:schemeClr val="tx2">
              <a:alpha val="51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4876800" y="1078351"/>
            <a:ext cx="670900" cy="386408"/>
          </a:xfrm>
          <a:prstGeom prst="ellipse">
            <a:avLst/>
          </a:prstGeom>
          <a:solidFill>
            <a:schemeClr val="tx2">
              <a:alpha val="51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Oval 11"/>
          <p:cNvSpPr/>
          <p:nvPr/>
        </p:nvSpPr>
        <p:spPr>
          <a:xfrm>
            <a:off x="6406141" y="1078351"/>
            <a:ext cx="670900" cy="386408"/>
          </a:xfrm>
          <a:prstGeom prst="ellipse">
            <a:avLst/>
          </a:prstGeom>
          <a:solidFill>
            <a:schemeClr val="tx2">
              <a:alpha val="51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Arrow Connector 12"/>
          <p:cNvCxnSpPr/>
          <p:nvPr/>
        </p:nvCxnSpPr>
        <p:spPr>
          <a:xfrm rot="5400000">
            <a:off x="3765687" y="522522"/>
            <a:ext cx="793532" cy="1588"/>
          </a:xfrm>
          <a:prstGeom prst="straightConnector1">
            <a:avLst/>
          </a:prstGeom>
          <a:ln w="38100" cmpd="sng"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D2469D-DAA2-2A4C-9422-2608DBC94DA9}" type="slidenum">
              <a:rPr lang="en-US" smtClean="0"/>
              <a:pPr/>
              <a:t>18</a:t>
            </a:fld>
            <a:endParaRPr lang="en-US"/>
          </a:p>
        </p:txBody>
      </p:sp>
      <p:pic>
        <p:nvPicPr>
          <p:cNvPr id="4" name="Picture 3" descr="bp.bimg2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477" y="185295"/>
            <a:ext cx="8023945" cy="476631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216732" y="737855"/>
            <a:ext cx="305047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 smtClean="0"/>
              <a:t>Attenuated image</a:t>
            </a:r>
            <a:endParaRPr lang="en-US" sz="2600" b="1" dirty="0"/>
          </a:p>
        </p:txBody>
      </p:sp>
      <p:sp>
        <p:nvSpPr>
          <p:cNvPr id="12" name="Rounded Rectangle 11"/>
          <p:cNvSpPr/>
          <p:nvPr/>
        </p:nvSpPr>
        <p:spPr bwMode="auto">
          <a:xfrm>
            <a:off x="4171729" y="814742"/>
            <a:ext cx="219456" cy="1186916"/>
          </a:xfrm>
          <a:prstGeom prst="roundRect">
            <a:avLst/>
          </a:prstGeom>
          <a:noFill/>
          <a:ln w="38100" cap="flat" cmpd="sng" algn="ctr">
            <a:solidFill>
              <a:schemeClr val="accent6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4000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971550" algn="l"/>
                <a:tab pos="1657350" algn="l"/>
                <a:tab pos="2514600" algn="l"/>
              </a:tabLst>
            </a:pP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Univers 45 Light" charset="0"/>
              <a:ea typeface="Arial" charset="0"/>
              <a:cs typeface="Arial" charset="0"/>
            </a:endParaRPr>
          </a:p>
        </p:txBody>
      </p:sp>
      <p:sp>
        <p:nvSpPr>
          <p:cNvPr id="13" name="Rounded Rectangle 12"/>
          <p:cNvSpPr/>
          <p:nvPr/>
        </p:nvSpPr>
        <p:spPr bwMode="auto">
          <a:xfrm>
            <a:off x="6559169" y="817383"/>
            <a:ext cx="219456" cy="1186916"/>
          </a:xfrm>
          <a:prstGeom prst="round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4000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971550" algn="l"/>
                <a:tab pos="1657350" algn="l"/>
                <a:tab pos="2514600" algn="l"/>
              </a:tabLst>
            </a:pPr>
            <a:endParaRPr kumimoji="0" lang="en-US" sz="10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Univers 45 Light" charset="0"/>
              <a:ea typeface="Arial" charset="0"/>
              <a:cs typeface="Arial" charset="0"/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1841682" y="4246499"/>
            <a:ext cx="2854476" cy="1191"/>
          </a:xfrm>
          <a:prstGeom prst="straightConnector1">
            <a:avLst/>
          </a:prstGeom>
          <a:ln w="38100" cmpd="sng"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rot="5400000" flipH="1" flipV="1">
            <a:off x="994102" y="3397527"/>
            <a:ext cx="1695166" cy="1588"/>
          </a:xfrm>
          <a:prstGeom prst="straightConnector1">
            <a:avLst/>
          </a:prstGeom>
          <a:ln w="38100" cmpd="sng"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Freeform 16"/>
          <p:cNvSpPr/>
          <p:nvPr/>
        </p:nvSpPr>
        <p:spPr>
          <a:xfrm>
            <a:off x="1853777" y="3211039"/>
            <a:ext cx="1644484" cy="1036652"/>
          </a:xfrm>
          <a:custGeom>
            <a:avLst/>
            <a:gdLst>
              <a:gd name="connsiteX0" fmla="*/ 0 w 2165048"/>
              <a:gd name="connsiteY0" fmla="*/ 1040191 h 1088572"/>
              <a:gd name="connsiteX1" fmla="*/ 411238 w 2165048"/>
              <a:gd name="connsiteY1" fmla="*/ 60476 h 1088572"/>
              <a:gd name="connsiteX2" fmla="*/ 1233714 w 2165048"/>
              <a:gd name="connsiteY2" fmla="*/ 677333 h 1088572"/>
              <a:gd name="connsiteX3" fmla="*/ 2165048 w 2165048"/>
              <a:gd name="connsiteY3" fmla="*/ 1088572 h 1088572"/>
              <a:gd name="connsiteX4" fmla="*/ 2165048 w 2165048"/>
              <a:gd name="connsiteY4" fmla="*/ 1088572 h 10885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65048" h="1088572">
                <a:moveTo>
                  <a:pt x="0" y="1040191"/>
                </a:moveTo>
                <a:cubicBezTo>
                  <a:pt x="102809" y="580571"/>
                  <a:pt x="205619" y="120952"/>
                  <a:pt x="411238" y="60476"/>
                </a:cubicBezTo>
                <a:cubicBezTo>
                  <a:pt x="616857" y="0"/>
                  <a:pt x="941412" y="505984"/>
                  <a:pt x="1233714" y="677333"/>
                </a:cubicBezTo>
                <a:cubicBezTo>
                  <a:pt x="1526016" y="848682"/>
                  <a:pt x="2165048" y="1088572"/>
                  <a:pt x="2165048" y="1088572"/>
                </a:cubicBezTo>
                <a:lnTo>
                  <a:pt x="2165048" y="1088572"/>
                </a:lnTo>
              </a:path>
            </a:pathLst>
          </a:custGeom>
          <a:ln w="381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 17"/>
          <p:cNvSpPr/>
          <p:nvPr/>
        </p:nvSpPr>
        <p:spPr>
          <a:xfrm>
            <a:off x="1853778" y="2643881"/>
            <a:ext cx="2116667" cy="1611691"/>
          </a:xfrm>
          <a:custGeom>
            <a:avLst/>
            <a:gdLst>
              <a:gd name="connsiteX0" fmla="*/ 0 w 2116667"/>
              <a:gd name="connsiteY0" fmla="*/ 2112636 h 2148921"/>
              <a:gd name="connsiteX1" fmla="*/ 411238 w 2116667"/>
              <a:gd name="connsiteY1" fmla="*/ 116921 h 2148921"/>
              <a:gd name="connsiteX2" fmla="*/ 1282095 w 2116667"/>
              <a:gd name="connsiteY2" fmla="*/ 1411112 h 2148921"/>
              <a:gd name="connsiteX3" fmla="*/ 2116667 w 2116667"/>
              <a:gd name="connsiteY3" fmla="*/ 2148921 h 21489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16667" h="2148921">
                <a:moveTo>
                  <a:pt x="0" y="2112636"/>
                </a:moveTo>
                <a:cubicBezTo>
                  <a:pt x="98778" y="1173239"/>
                  <a:pt x="197556" y="233842"/>
                  <a:pt x="411238" y="116921"/>
                </a:cubicBezTo>
                <a:cubicBezTo>
                  <a:pt x="624921" y="0"/>
                  <a:pt x="997857" y="1072445"/>
                  <a:pt x="1282095" y="1411112"/>
                </a:cubicBezTo>
                <a:cubicBezTo>
                  <a:pt x="1566333" y="1749779"/>
                  <a:pt x="2116667" y="2148921"/>
                  <a:pt x="2116667" y="2148921"/>
                </a:cubicBezTo>
              </a:path>
            </a:pathLst>
          </a:custGeom>
          <a:ln w="38100" cmpd="sng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2319440" y="4325714"/>
            <a:ext cx="1608666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00" b="1" dirty="0" smtClean="0">
                <a:solidFill>
                  <a:srgbClr val="FFFFFF"/>
                </a:solidFill>
              </a:rPr>
              <a:t>frequency</a:t>
            </a:r>
            <a:endParaRPr lang="en-US" sz="2300" b="1" dirty="0">
              <a:solidFill>
                <a:srgbClr val="FFFFFF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497474" y="2476526"/>
            <a:ext cx="1608666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00" b="1" dirty="0" smtClean="0"/>
              <a:t>Spectra</a:t>
            </a:r>
            <a:endParaRPr lang="en-US" sz="2300" b="1" dirty="0"/>
          </a:p>
        </p:txBody>
      </p:sp>
      <p:cxnSp>
        <p:nvCxnSpPr>
          <p:cNvPr id="23" name="Straight Arrow Connector 22"/>
          <p:cNvCxnSpPr>
            <a:cxnSpLocks noChangeShapeType="1"/>
            <a:endCxn id="18" idx="1"/>
          </p:cNvCxnSpPr>
          <p:nvPr/>
        </p:nvCxnSpPr>
        <p:spPr bwMode="auto">
          <a:xfrm rot="10800000" flipV="1">
            <a:off x="2265015" y="1644484"/>
            <a:ext cx="1906714" cy="1087088"/>
          </a:xfrm>
          <a:prstGeom prst="straightConnector1">
            <a:avLst/>
          </a:prstGeom>
          <a:noFill/>
          <a:ln w="38100">
            <a:solidFill>
              <a:schemeClr val="accent6">
                <a:lumMod val="60000"/>
                <a:lumOff val="40000"/>
              </a:schemeClr>
            </a:solidFill>
            <a:round/>
            <a:headEnd/>
            <a:tailEnd type="arrow" w="med" len="med"/>
          </a:ln>
          <a:effectLst>
            <a:outerShdw blurRad="63500" dist="26940" dir="5400000" algn="t" rotWithShape="0">
              <a:srgbClr val="000000">
                <a:alpha val="50000"/>
              </a:srgbClr>
            </a:outerShdw>
          </a:effectLst>
        </p:spPr>
      </p:cxnSp>
      <p:cxnSp>
        <p:nvCxnSpPr>
          <p:cNvPr id="24" name="Straight Arrow Connector 23"/>
          <p:cNvCxnSpPr>
            <a:cxnSpLocks noChangeShapeType="1"/>
          </p:cNvCxnSpPr>
          <p:nvPr/>
        </p:nvCxnSpPr>
        <p:spPr bwMode="auto">
          <a:xfrm rot="10800000" flipV="1">
            <a:off x="2497475" y="1644483"/>
            <a:ext cx="4061694" cy="1890653"/>
          </a:xfrm>
          <a:prstGeom prst="straightConnector1">
            <a:avLst/>
          </a:prstGeom>
          <a:noFill/>
          <a:ln w="38100">
            <a:solidFill>
              <a:srgbClr val="FF0000"/>
            </a:solidFill>
            <a:round/>
            <a:headEnd/>
            <a:tailEnd type="arrow" w="med" len="med"/>
          </a:ln>
          <a:effectLst>
            <a:outerShdw blurRad="63500" dist="26940" dir="5400000" algn="t" rotWithShape="0">
              <a:srgbClr val="000000">
                <a:alpha val="50000"/>
              </a:srgbClr>
            </a:outerShdw>
          </a:effectLst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D2469D-DAA2-2A4C-9422-2608DBC94DA9}" type="slidenum">
              <a:rPr lang="en-US" smtClean="0"/>
              <a:pPr/>
              <a:t>19</a:t>
            </a:fld>
            <a:endParaRPr lang="en-US"/>
          </a:p>
        </p:txBody>
      </p:sp>
      <p:pic>
        <p:nvPicPr>
          <p:cNvPr id="4" name="Picture 3" descr="bp.bimg2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477" y="185295"/>
            <a:ext cx="8023945" cy="476631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216732" y="737855"/>
            <a:ext cx="305047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 smtClean="0"/>
              <a:t>Attenuated image</a:t>
            </a:r>
            <a:endParaRPr lang="en-US" sz="2600" b="1" dirty="0"/>
          </a:p>
        </p:txBody>
      </p:sp>
      <p:sp>
        <p:nvSpPr>
          <p:cNvPr id="12" name="Rounded Rectangle 11"/>
          <p:cNvSpPr/>
          <p:nvPr/>
        </p:nvSpPr>
        <p:spPr bwMode="auto">
          <a:xfrm>
            <a:off x="4171729" y="814742"/>
            <a:ext cx="219456" cy="1186916"/>
          </a:xfrm>
          <a:prstGeom prst="roundRect">
            <a:avLst/>
          </a:prstGeom>
          <a:noFill/>
          <a:ln w="38100" cap="flat" cmpd="sng" algn="ctr">
            <a:solidFill>
              <a:schemeClr val="accent6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4000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971550" algn="l"/>
                <a:tab pos="1657350" algn="l"/>
                <a:tab pos="2514600" algn="l"/>
              </a:tabLst>
            </a:pP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Univers 45 Light" charset="0"/>
              <a:ea typeface="Arial" charset="0"/>
              <a:cs typeface="Arial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928106" y="4551495"/>
            <a:ext cx="437436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FFFFFF"/>
                </a:solidFill>
              </a:rPr>
              <a:t>Spectral ratio </a:t>
            </a:r>
            <a:r>
              <a:rPr lang="en-US" sz="2000" b="1" dirty="0" smtClean="0">
                <a:solidFill>
                  <a:srgbClr val="FFFFFF"/>
                </a:solidFill>
              </a:rPr>
              <a:t>method (</a:t>
            </a:r>
            <a:r>
              <a:rPr lang="en-US" sz="2000" b="1" dirty="0" err="1" smtClean="0">
                <a:solidFill>
                  <a:srgbClr val="FFFFFF"/>
                </a:solidFill>
              </a:rPr>
              <a:t>Tonn</a:t>
            </a:r>
            <a:r>
              <a:rPr lang="en-US" sz="2000" b="1" dirty="0" smtClean="0">
                <a:solidFill>
                  <a:srgbClr val="FFFFFF"/>
                </a:solidFill>
              </a:rPr>
              <a:t>, 1991) </a:t>
            </a:r>
            <a:endParaRPr lang="en-US" sz="2000" b="1" dirty="0">
              <a:solidFill>
                <a:srgbClr val="FFFFFF"/>
              </a:solidFill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1841682" y="4246499"/>
            <a:ext cx="2854476" cy="1191"/>
          </a:xfrm>
          <a:prstGeom prst="straightConnector1">
            <a:avLst/>
          </a:prstGeom>
          <a:ln w="38100" cmpd="sng"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rot="5400000" flipH="1" flipV="1">
            <a:off x="994102" y="3397527"/>
            <a:ext cx="1695166" cy="1588"/>
          </a:xfrm>
          <a:prstGeom prst="straightConnector1">
            <a:avLst/>
          </a:prstGeom>
          <a:ln w="38100" cmpd="sng"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Freeform 16"/>
          <p:cNvSpPr/>
          <p:nvPr/>
        </p:nvSpPr>
        <p:spPr>
          <a:xfrm>
            <a:off x="1853777" y="3211039"/>
            <a:ext cx="1644484" cy="1036652"/>
          </a:xfrm>
          <a:custGeom>
            <a:avLst/>
            <a:gdLst>
              <a:gd name="connsiteX0" fmla="*/ 0 w 2165048"/>
              <a:gd name="connsiteY0" fmla="*/ 1040191 h 1088572"/>
              <a:gd name="connsiteX1" fmla="*/ 411238 w 2165048"/>
              <a:gd name="connsiteY1" fmla="*/ 60476 h 1088572"/>
              <a:gd name="connsiteX2" fmla="*/ 1233714 w 2165048"/>
              <a:gd name="connsiteY2" fmla="*/ 677333 h 1088572"/>
              <a:gd name="connsiteX3" fmla="*/ 2165048 w 2165048"/>
              <a:gd name="connsiteY3" fmla="*/ 1088572 h 1088572"/>
              <a:gd name="connsiteX4" fmla="*/ 2165048 w 2165048"/>
              <a:gd name="connsiteY4" fmla="*/ 1088572 h 10885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65048" h="1088572">
                <a:moveTo>
                  <a:pt x="0" y="1040191"/>
                </a:moveTo>
                <a:cubicBezTo>
                  <a:pt x="102809" y="580571"/>
                  <a:pt x="205619" y="120952"/>
                  <a:pt x="411238" y="60476"/>
                </a:cubicBezTo>
                <a:cubicBezTo>
                  <a:pt x="616857" y="0"/>
                  <a:pt x="941412" y="505984"/>
                  <a:pt x="1233714" y="677333"/>
                </a:cubicBezTo>
                <a:cubicBezTo>
                  <a:pt x="1526016" y="848682"/>
                  <a:pt x="2165048" y="1088572"/>
                  <a:pt x="2165048" y="1088572"/>
                </a:cubicBezTo>
                <a:lnTo>
                  <a:pt x="2165048" y="1088572"/>
                </a:lnTo>
              </a:path>
            </a:pathLst>
          </a:custGeom>
          <a:ln w="381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 17"/>
          <p:cNvSpPr/>
          <p:nvPr/>
        </p:nvSpPr>
        <p:spPr>
          <a:xfrm>
            <a:off x="1853778" y="2643881"/>
            <a:ext cx="2116667" cy="1611691"/>
          </a:xfrm>
          <a:custGeom>
            <a:avLst/>
            <a:gdLst>
              <a:gd name="connsiteX0" fmla="*/ 0 w 2116667"/>
              <a:gd name="connsiteY0" fmla="*/ 2112636 h 2148921"/>
              <a:gd name="connsiteX1" fmla="*/ 411238 w 2116667"/>
              <a:gd name="connsiteY1" fmla="*/ 116921 h 2148921"/>
              <a:gd name="connsiteX2" fmla="*/ 1282095 w 2116667"/>
              <a:gd name="connsiteY2" fmla="*/ 1411112 h 2148921"/>
              <a:gd name="connsiteX3" fmla="*/ 2116667 w 2116667"/>
              <a:gd name="connsiteY3" fmla="*/ 2148921 h 21489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16667" h="2148921">
                <a:moveTo>
                  <a:pt x="0" y="2112636"/>
                </a:moveTo>
                <a:cubicBezTo>
                  <a:pt x="98778" y="1173239"/>
                  <a:pt x="197556" y="233842"/>
                  <a:pt x="411238" y="116921"/>
                </a:cubicBezTo>
                <a:cubicBezTo>
                  <a:pt x="624921" y="0"/>
                  <a:pt x="997857" y="1072445"/>
                  <a:pt x="1282095" y="1411112"/>
                </a:cubicBezTo>
                <a:cubicBezTo>
                  <a:pt x="1566333" y="1749779"/>
                  <a:pt x="2116667" y="2148921"/>
                  <a:pt x="2116667" y="2148921"/>
                </a:cubicBezTo>
              </a:path>
            </a:pathLst>
          </a:custGeom>
          <a:ln w="38100" cmpd="sng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2319440" y="4325714"/>
            <a:ext cx="1608666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00" b="1" dirty="0" smtClean="0">
                <a:solidFill>
                  <a:srgbClr val="FFFFFF"/>
                </a:solidFill>
              </a:rPr>
              <a:t>frequency</a:t>
            </a:r>
            <a:endParaRPr lang="en-US" sz="2300" b="1" dirty="0">
              <a:solidFill>
                <a:srgbClr val="FFFFFF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497474" y="2476526"/>
            <a:ext cx="1608666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00" b="1" dirty="0" smtClean="0"/>
              <a:t>Spectra</a:t>
            </a:r>
            <a:endParaRPr lang="en-US" sz="2300" b="1" dirty="0"/>
          </a:p>
        </p:txBody>
      </p:sp>
      <p:cxnSp>
        <p:nvCxnSpPr>
          <p:cNvPr id="23" name="Straight Arrow Connector 22"/>
          <p:cNvCxnSpPr>
            <a:cxnSpLocks noChangeShapeType="1"/>
            <a:endCxn id="18" idx="1"/>
          </p:cNvCxnSpPr>
          <p:nvPr/>
        </p:nvCxnSpPr>
        <p:spPr bwMode="auto">
          <a:xfrm rot="10800000" flipV="1">
            <a:off x="2265015" y="1644484"/>
            <a:ext cx="1906714" cy="1087088"/>
          </a:xfrm>
          <a:prstGeom prst="straightConnector1">
            <a:avLst/>
          </a:prstGeom>
          <a:noFill/>
          <a:ln w="38100">
            <a:solidFill>
              <a:schemeClr val="accent6">
                <a:lumMod val="60000"/>
                <a:lumOff val="40000"/>
              </a:schemeClr>
            </a:solidFill>
            <a:round/>
            <a:headEnd/>
            <a:tailEnd type="arrow" w="med" len="med"/>
          </a:ln>
          <a:effectLst>
            <a:outerShdw blurRad="63500" dist="26940" dir="5400000" algn="t" rotWithShape="0">
              <a:srgbClr val="000000">
                <a:alpha val="50000"/>
              </a:srgbClr>
            </a:outerShdw>
          </a:effectLst>
        </p:spPr>
      </p:cxnSp>
      <p:cxnSp>
        <p:nvCxnSpPr>
          <p:cNvPr id="25" name="Straight Arrow Connector 24"/>
          <p:cNvCxnSpPr/>
          <p:nvPr/>
        </p:nvCxnSpPr>
        <p:spPr>
          <a:xfrm>
            <a:off x="5484852" y="4161227"/>
            <a:ext cx="2854476" cy="1191"/>
          </a:xfrm>
          <a:prstGeom prst="straightConnector1">
            <a:avLst/>
          </a:prstGeom>
          <a:ln w="38100" cmpd="sng"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rot="5400000" flipH="1" flipV="1">
            <a:off x="4637272" y="3312255"/>
            <a:ext cx="1695166" cy="1588"/>
          </a:xfrm>
          <a:prstGeom prst="straightConnector1">
            <a:avLst/>
          </a:prstGeom>
          <a:ln w="38100" cmpd="sng"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5952027" y="4240442"/>
            <a:ext cx="1608666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00" b="1" dirty="0" smtClean="0">
                <a:solidFill>
                  <a:srgbClr val="FFFFFF"/>
                </a:solidFill>
              </a:rPr>
              <a:t>frequency</a:t>
            </a:r>
            <a:endParaRPr lang="en-US" sz="2300" b="1" dirty="0">
              <a:solidFill>
                <a:srgbClr val="FFFFFF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140644" y="2195458"/>
            <a:ext cx="1909662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00" b="1" dirty="0" err="1" smtClean="0">
                <a:solidFill>
                  <a:srgbClr val="FFFFFF"/>
                </a:solidFill>
              </a:rPr>
              <a:t>Log(Ratio</a:t>
            </a:r>
            <a:r>
              <a:rPr lang="en-US" sz="2300" b="1" dirty="0" smtClean="0">
                <a:solidFill>
                  <a:srgbClr val="FFFFFF"/>
                </a:solidFill>
              </a:rPr>
              <a:t>)</a:t>
            </a:r>
            <a:endParaRPr lang="en-US" sz="2300" b="1" dirty="0">
              <a:solidFill>
                <a:srgbClr val="FFFFFF"/>
              </a:solidFill>
            </a:endParaRPr>
          </a:p>
        </p:txBody>
      </p:sp>
      <p:cxnSp>
        <p:nvCxnSpPr>
          <p:cNvPr id="29" name="Straight Connector 28"/>
          <p:cNvCxnSpPr/>
          <p:nvPr/>
        </p:nvCxnSpPr>
        <p:spPr>
          <a:xfrm>
            <a:off x="5485647" y="2828331"/>
            <a:ext cx="2174724" cy="1242786"/>
          </a:xfrm>
          <a:prstGeom prst="line">
            <a:avLst/>
          </a:prstGeom>
          <a:ln>
            <a:solidFill>
              <a:srgbClr val="CCFFCC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grpSp>
        <p:nvGrpSpPr>
          <p:cNvPr id="2" name="Group 19"/>
          <p:cNvGrpSpPr/>
          <p:nvPr/>
        </p:nvGrpSpPr>
        <p:grpSpPr>
          <a:xfrm>
            <a:off x="3689947" y="3448213"/>
            <a:ext cx="1507412" cy="239996"/>
            <a:chOff x="2759744" y="636278"/>
            <a:chExt cx="233724" cy="273413"/>
          </a:xfrm>
          <a:solidFill>
            <a:schemeClr val="accent4"/>
          </a:solidFill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31" name="Right Arrow 30"/>
            <p:cNvSpPr/>
            <p:nvPr/>
          </p:nvSpPr>
          <p:spPr>
            <a:xfrm>
              <a:off x="2759744" y="636278"/>
              <a:ext cx="233724" cy="273413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  <a:ln>
              <a:solidFill>
                <a:schemeClr val="accent4"/>
              </a:solidFill>
            </a:ln>
            <a:sp3d z="-182000" contourW="19050" prstMaterial="metal">
              <a:bevelT w="88900" h="203200"/>
              <a:bevelB w="165100" h="254000"/>
            </a:sp3d>
          </p:spPr>
          <p:style>
            <a:lnRef idx="0">
              <a:schemeClr val="dk2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dk2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dk2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2" name="Right Arrow 4"/>
            <p:cNvSpPr/>
            <p:nvPr/>
          </p:nvSpPr>
          <p:spPr>
            <a:xfrm>
              <a:off x="2759744" y="690961"/>
              <a:ext cx="163607" cy="164047"/>
            </a:xfrm>
            <a:prstGeom prst="rect">
              <a:avLst/>
            </a:prstGeom>
            <a:grpFill/>
            <a:ln>
              <a:solidFill>
                <a:schemeClr val="accent4"/>
              </a:solidFill>
            </a:ln>
            <a:sp3d z="-182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1100" kern="1200"/>
            </a:p>
          </p:txBody>
        </p:sp>
      </p:grpSp>
      <p:sp>
        <p:nvSpPr>
          <p:cNvPr id="33" name="Rounded Rectangle 32"/>
          <p:cNvSpPr/>
          <p:nvPr/>
        </p:nvSpPr>
        <p:spPr>
          <a:xfrm>
            <a:off x="6434885" y="2704563"/>
            <a:ext cx="2206682" cy="340919"/>
          </a:xfrm>
          <a:prstGeom prst="roundRect">
            <a:avLst/>
          </a:prstGeom>
          <a:solidFill>
            <a:schemeClr val="accent4"/>
          </a:solidFill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Slope ~ - Δ(1/Q)</a:t>
            </a:r>
            <a:endParaRPr lang="en-US" dirty="0"/>
          </a:p>
        </p:txBody>
      </p:sp>
      <p:cxnSp>
        <p:nvCxnSpPr>
          <p:cNvPr id="34" name="Straight Arrow Connector 33"/>
          <p:cNvCxnSpPr>
            <a:cxnSpLocks noChangeShapeType="1"/>
            <a:stCxn id="33" idx="1"/>
          </p:cNvCxnSpPr>
          <p:nvPr/>
        </p:nvCxnSpPr>
        <p:spPr bwMode="auto">
          <a:xfrm flipH="1">
            <a:off x="6140645" y="2875020"/>
            <a:ext cx="294241" cy="336018"/>
          </a:xfrm>
          <a:prstGeom prst="straightConnector1">
            <a:avLst/>
          </a:prstGeom>
          <a:noFill/>
          <a:ln w="38100">
            <a:solidFill>
              <a:schemeClr val="accent4"/>
            </a:solidFill>
            <a:round/>
            <a:headEnd/>
            <a:tailEnd type="arrow" w="med" len="med"/>
          </a:ln>
          <a:effectLst>
            <a:outerShdw blurRad="63500" dist="26940" dir="5400000" algn="t" rotWithShape="0">
              <a:srgbClr val="000000">
                <a:alpha val="50000"/>
              </a:srgbClr>
            </a:outerShdw>
          </a:effectLst>
        </p:spPr>
      </p:cxnSp>
      <p:sp>
        <p:nvSpPr>
          <p:cNvPr id="30" name="Rounded Rectangle 29"/>
          <p:cNvSpPr/>
          <p:nvPr/>
        </p:nvSpPr>
        <p:spPr bwMode="auto">
          <a:xfrm>
            <a:off x="6559169" y="817383"/>
            <a:ext cx="219456" cy="1186916"/>
          </a:xfrm>
          <a:prstGeom prst="round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4000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971550" algn="l"/>
                <a:tab pos="1657350" algn="l"/>
                <a:tab pos="2514600" algn="l"/>
              </a:tabLst>
            </a:pPr>
            <a:endParaRPr kumimoji="0" lang="en-US" sz="10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Univers 45 Light" charset="0"/>
              <a:ea typeface="Arial" charset="0"/>
              <a:cs typeface="Arial" charset="0"/>
            </a:endParaRPr>
          </a:p>
        </p:txBody>
      </p:sp>
      <p:cxnSp>
        <p:nvCxnSpPr>
          <p:cNvPr id="35" name="Straight Arrow Connector 34"/>
          <p:cNvCxnSpPr>
            <a:cxnSpLocks noChangeShapeType="1"/>
          </p:cNvCxnSpPr>
          <p:nvPr/>
        </p:nvCxnSpPr>
        <p:spPr bwMode="auto">
          <a:xfrm rot="10800000" flipV="1">
            <a:off x="2497475" y="1644483"/>
            <a:ext cx="4061694" cy="1890653"/>
          </a:xfrm>
          <a:prstGeom prst="straightConnector1">
            <a:avLst/>
          </a:prstGeom>
          <a:noFill/>
          <a:ln w="38100">
            <a:solidFill>
              <a:srgbClr val="FF0000"/>
            </a:solidFill>
            <a:round/>
            <a:headEnd/>
            <a:tailEnd type="arrow" w="med" len="med"/>
          </a:ln>
          <a:effectLst>
            <a:outerShdw blurRad="63500" dist="26940" dir="5400000" algn="t" rotWithShape="0">
              <a:srgbClr val="000000">
                <a:alpha val="50000"/>
              </a:srgbClr>
            </a:outerShdw>
          </a:effectLst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9464" y="1371600"/>
            <a:ext cx="8364537" cy="3524910"/>
          </a:xfrm>
        </p:spPr>
        <p:txBody>
          <a:bodyPr>
            <a:normAutofit fontScale="77500" lnSpcReduction="20000"/>
          </a:bodyPr>
          <a:lstStyle/>
          <a:p>
            <a:pPr>
              <a:buClr>
                <a:schemeClr val="accent6"/>
              </a:buClr>
            </a:pPr>
            <a:r>
              <a:rPr lang="en-US" sz="2486" b="1" dirty="0" smtClean="0"/>
              <a:t>Introduction</a:t>
            </a:r>
          </a:p>
          <a:p>
            <a:pPr lvl="1">
              <a:buClr>
                <a:schemeClr val="accent6"/>
              </a:buClr>
            </a:pPr>
            <a:r>
              <a:rPr lang="en-US" dirty="0" smtClean="0"/>
              <a:t>Why Q estimation and Q compensation? </a:t>
            </a:r>
          </a:p>
          <a:p>
            <a:pPr>
              <a:buClr>
                <a:schemeClr val="accent6"/>
              </a:buClr>
            </a:pPr>
            <a:r>
              <a:rPr lang="en-US" b="1" dirty="0" smtClean="0"/>
              <a:t>Method</a:t>
            </a:r>
          </a:p>
          <a:p>
            <a:pPr lvl="1">
              <a:buClr>
                <a:schemeClr val="accent6"/>
              </a:buClr>
            </a:pPr>
            <a:r>
              <a:rPr lang="en-US" dirty="0" smtClean="0"/>
              <a:t>Wave-equation migration Q analysis</a:t>
            </a:r>
          </a:p>
          <a:p>
            <a:pPr>
              <a:buClr>
                <a:schemeClr val="accent6"/>
              </a:buClr>
            </a:pPr>
            <a:r>
              <a:rPr lang="en-US" sz="2486" b="1" dirty="0" smtClean="0"/>
              <a:t>Implementations and numerical examples</a:t>
            </a:r>
          </a:p>
          <a:p>
            <a:pPr lvl="1">
              <a:buClr>
                <a:schemeClr val="accent6"/>
              </a:buClr>
            </a:pPr>
            <a:r>
              <a:rPr lang="en-US" sz="2286" dirty="0" smtClean="0"/>
              <a:t>Q estimation using one-way </a:t>
            </a:r>
            <a:r>
              <a:rPr lang="en-US" sz="2286" dirty="0" err="1" smtClean="0"/>
              <a:t>wavefield</a:t>
            </a:r>
            <a:r>
              <a:rPr lang="en-US" sz="2286" dirty="0" smtClean="0"/>
              <a:t>-continuation</a:t>
            </a:r>
          </a:p>
          <a:p>
            <a:pPr lvl="2">
              <a:buClr>
                <a:schemeClr val="accent6"/>
              </a:buClr>
            </a:pPr>
            <a:r>
              <a:rPr lang="en-US" sz="2086" dirty="0" smtClean="0"/>
              <a:t>From stack image</a:t>
            </a:r>
          </a:p>
          <a:p>
            <a:pPr lvl="2">
              <a:buClr>
                <a:schemeClr val="accent6"/>
              </a:buClr>
            </a:pPr>
            <a:r>
              <a:rPr lang="en-US" sz="2086" dirty="0" smtClean="0"/>
              <a:t>From pre-stack image</a:t>
            </a:r>
          </a:p>
          <a:p>
            <a:pPr lvl="1">
              <a:buClr>
                <a:schemeClr val="accent6"/>
              </a:buClr>
            </a:pPr>
            <a:r>
              <a:rPr lang="en-US" sz="2286" dirty="0" smtClean="0"/>
              <a:t>Q estimation using two-way </a:t>
            </a:r>
            <a:r>
              <a:rPr lang="en-US" sz="2286" dirty="0" err="1" smtClean="0"/>
              <a:t>wavefield</a:t>
            </a:r>
            <a:r>
              <a:rPr lang="en-US" sz="2286" dirty="0" smtClean="0"/>
              <a:t>-continuation</a:t>
            </a:r>
          </a:p>
          <a:p>
            <a:pPr>
              <a:buClr>
                <a:schemeClr val="accent6"/>
              </a:buClr>
            </a:pPr>
            <a:r>
              <a:rPr lang="en-US" sz="2486" b="1" dirty="0" smtClean="0"/>
              <a:t>Conclusions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D2469D-DAA2-2A4C-9422-2608DBC94DA9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p.slopsft.bimg.pdf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45722" y="18288"/>
            <a:ext cx="8694363" cy="4745736"/>
          </a:xfrm>
          <a:prstGeom prst="rect">
            <a:avLst/>
          </a:prstGeom>
          <a:effectLst>
            <a:reflection stA="0" endPos="75000" dist="12700" dir="5400000" sy="-100000" algn="bl" rotWithShape="0"/>
          </a:effec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D2469D-DAA2-2A4C-9422-2608DBC94DA9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7" name="Rounded Rectangle 6"/>
          <p:cNvSpPr/>
          <p:nvPr/>
        </p:nvSpPr>
        <p:spPr>
          <a:xfrm>
            <a:off x="5784869" y="895776"/>
            <a:ext cx="1126434" cy="3328458"/>
          </a:xfrm>
          <a:prstGeom prst="roundRect">
            <a:avLst/>
          </a:prstGeom>
          <a:noFill/>
          <a:ln w="38100" cmpd="sng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/>
          <p:cNvSpPr/>
          <p:nvPr/>
        </p:nvSpPr>
        <p:spPr>
          <a:xfrm>
            <a:off x="1629146" y="2090947"/>
            <a:ext cx="1372474" cy="1756040"/>
          </a:xfrm>
          <a:prstGeom prst="roundRect">
            <a:avLst/>
          </a:prstGeom>
          <a:noFill/>
          <a:ln w="38100" cmpd="sng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4444988" y="895775"/>
            <a:ext cx="1209708" cy="2165685"/>
          </a:xfrm>
          <a:prstGeom prst="roundRect">
            <a:avLst/>
          </a:prstGeom>
          <a:noFill/>
          <a:ln w="38100" cmpd="sng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pNPre.bq.inv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3"/>
              <a:stretch>
                <a:fillRect/>
              </a:stretch>
            </p:blipFill>
          </mc:Choice>
          <mc:Fallback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42332" y="19844"/>
            <a:ext cx="8897066" cy="474741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15649" y="602130"/>
            <a:ext cx="3050473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smtClean="0"/>
              <a:t>Inverted Q model from stack image</a:t>
            </a:r>
          </a:p>
          <a:p>
            <a:endParaRPr lang="en-US" sz="26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D2469D-DAA2-2A4C-9422-2608DBC94DA9}" type="slidenum">
              <a:rPr lang="en-US" smtClean="0"/>
              <a:pPr/>
              <a:t>21</a:t>
            </a:fld>
            <a:endParaRPr lang="en-US"/>
          </a:p>
        </p:txBody>
      </p:sp>
      <p:pic>
        <p:nvPicPr>
          <p:cNvPr id="6" name="Picture 5" descr="Screen shot 2014-01-13 at 5.00.42 PM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24420" y="3738034"/>
            <a:ext cx="2348567" cy="102923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6597831" y="4428710"/>
            <a:ext cx="85151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 smtClean="0">
                <a:solidFill>
                  <a:schemeClr val="bg2"/>
                </a:solidFill>
              </a:rPr>
              <a:t>True Q</a:t>
            </a:r>
            <a:endParaRPr lang="en-US" sz="1600" b="1" dirty="0">
              <a:solidFill>
                <a:schemeClr val="bg2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D2469D-DAA2-2A4C-9422-2608DBC94DA9}" type="slidenum">
              <a:rPr lang="en-US" smtClean="0"/>
              <a:pPr/>
              <a:t>22</a:t>
            </a:fld>
            <a:endParaRPr lang="en-US"/>
          </a:p>
        </p:txBody>
      </p:sp>
      <p:graphicFrame>
        <p:nvGraphicFramePr>
          <p:cNvPr id="3" name="Content Placeholder 3"/>
          <p:cNvGraphicFramePr>
            <a:graphicFrameLocks/>
          </p:cNvGraphicFramePr>
          <p:nvPr>
            <p:extLst>
              <p:ext uri="{D42A27DB-BD31-4B8C-83A1-F6EECF244321}">
                <p14:mod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493103282"/>
              </p:ext>
            </p:extLst>
          </p:nvPr>
        </p:nvGraphicFramePr>
        <p:xfrm>
          <a:off x="927771" y="436564"/>
          <a:ext cx="7283450" cy="1159478"/>
        </p:xfrm>
        <a:graphic>
          <a:graphicData uri="http://schemas.openxmlformats.org/drawingml/2006/diagram">
            <a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4" name="Group 5"/>
          <p:cNvGrpSpPr/>
          <p:nvPr/>
        </p:nvGrpSpPr>
        <p:grpSpPr>
          <a:xfrm>
            <a:off x="4404140" y="1472746"/>
            <a:ext cx="411973" cy="246590"/>
            <a:chOff x="4303210" y="636278"/>
            <a:chExt cx="233724" cy="273413"/>
          </a:xfrm>
          <a:solidFill>
            <a:schemeClr val="accent4"/>
          </a:solidFill>
          <a:scene3d>
            <a:camera prst="orthographicFront">
              <a:rot lat="0" lon="0" rev="16200000"/>
            </a:camera>
            <a:lightRig rig="contrasting" dir="t">
              <a:rot lat="0" lon="0" rev="1200000"/>
            </a:lightRig>
          </a:scene3d>
        </p:grpSpPr>
        <p:sp>
          <p:nvSpPr>
            <p:cNvPr id="9" name="Right Arrow 8"/>
            <p:cNvSpPr/>
            <p:nvPr/>
          </p:nvSpPr>
          <p:spPr>
            <a:xfrm>
              <a:off x="4303210" y="636278"/>
              <a:ext cx="233724" cy="273413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  <a:sp3d z="-182000" contourW="19050" prstMaterial="metal">
              <a:bevelT w="88900" h="203200"/>
              <a:bevelB w="165100" h="254000"/>
            </a:sp3d>
          </p:spPr>
          <p:style>
            <a:lnRef idx="0">
              <a:schemeClr val="dk2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dk2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" name="Right Arrow 4"/>
            <p:cNvSpPr/>
            <p:nvPr/>
          </p:nvSpPr>
          <p:spPr>
            <a:xfrm>
              <a:off x="4303210" y="690961"/>
              <a:ext cx="163607" cy="164047"/>
            </a:xfrm>
            <a:prstGeom prst="rect">
              <a:avLst/>
            </a:prstGeom>
            <a:grpFill/>
            <a:sp3d z="-182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1100" kern="1200"/>
            </a:p>
          </p:txBody>
        </p:sp>
      </p:grpSp>
      <p:grpSp>
        <p:nvGrpSpPr>
          <p:cNvPr id="5" name="Group 9"/>
          <p:cNvGrpSpPr/>
          <p:nvPr/>
        </p:nvGrpSpPr>
        <p:grpSpPr>
          <a:xfrm>
            <a:off x="3228179" y="1953291"/>
            <a:ext cx="3523991" cy="832774"/>
            <a:chOff x="3090487" y="426739"/>
            <a:chExt cx="1102475" cy="692492"/>
          </a:xfrm>
          <a:solidFill>
            <a:schemeClr val="accent4"/>
          </a:solidFill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12" name="Rounded Rectangle 11"/>
            <p:cNvSpPr/>
            <p:nvPr/>
          </p:nvSpPr>
          <p:spPr>
            <a:xfrm>
              <a:off x="3090487" y="426739"/>
              <a:ext cx="1102475" cy="692492"/>
            </a:xfrm>
            <a:prstGeom prst="roundRect">
              <a:avLst>
                <a:gd name="adj" fmla="val 10000"/>
              </a:avLst>
            </a:prstGeom>
            <a:grpFill/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lt2">
                <a:hueOff val="0"/>
                <a:satOff val="0"/>
                <a:lumOff val="0"/>
                <a:alphaOff val="0"/>
              </a:schemeClr>
            </a:lnRef>
            <a:fillRef idx="1">
              <a:schemeClr val="dk2">
                <a:hueOff val="0"/>
                <a:satOff val="0"/>
                <a:lumOff val="0"/>
                <a:alphaOff val="0"/>
              </a:schemeClr>
            </a:fillRef>
            <a:effectRef idx="2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3" name="Rounded Rectangle 4"/>
            <p:cNvSpPr/>
            <p:nvPr/>
          </p:nvSpPr>
          <p:spPr>
            <a:xfrm>
              <a:off x="3110769" y="447021"/>
              <a:ext cx="1061911" cy="651928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800" kern="1200" dirty="0" smtClean="0">
                  <a:solidFill>
                    <a:srgbClr val="FFFFFF"/>
                  </a:solidFill>
                </a:rPr>
                <a:t>Pre-stack image: angle domain common image gather (ADCIG)</a:t>
              </a:r>
              <a:endParaRPr lang="en-US" sz="1800" kern="1200" dirty="0">
                <a:solidFill>
                  <a:srgbClr val="FFFFFF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D2469D-DAA2-2A4C-9422-2608DBC94DA9}" type="slidenum">
              <a:rPr lang="en-US" smtClean="0"/>
              <a:pPr/>
              <a:t>23</a:t>
            </a:fld>
            <a:endParaRPr lang="en-US"/>
          </a:p>
        </p:txBody>
      </p:sp>
      <p:pic>
        <p:nvPicPr>
          <p:cNvPr id="7" name="Picture 6" descr="bp.bimg2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347472" y="185295"/>
            <a:ext cx="8678344" cy="4766310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 rot="5400000">
            <a:off x="6882303" y="452675"/>
            <a:ext cx="534227" cy="1590"/>
          </a:xfrm>
          <a:prstGeom prst="straightConnector1">
            <a:avLst/>
          </a:prstGeom>
          <a:ln w="38100" cmpd="sng"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Oval 4"/>
          <p:cNvSpPr/>
          <p:nvPr/>
        </p:nvSpPr>
        <p:spPr>
          <a:xfrm>
            <a:off x="6910915" y="979890"/>
            <a:ext cx="518586" cy="305987"/>
          </a:xfrm>
          <a:prstGeom prst="ellipse">
            <a:avLst/>
          </a:prstGeom>
          <a:solidFill>
            <a:schemeClr val="bg1">
              <a:alpha val="59000"/>
            </a:schemeClr>
          </a:solidFill>
          <a:ln>
            <a:solidFill>
              <a:schemeClr val="bg1">
                <a:alpha val="78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Arrow Connector 13"/>
          <p:cNvCxnSpPr/>
          <p:nvPr/>
        </p:nvCxnSpPr>
        <p:spPr>
          <a:xfrm rot="16200000" flipH="1">
            <a:off x="6337019" y="1379147"/>
            <a:ext cx="1470168" cy="153040"/>
          </a:xfrm>
          <a:prstGeom prst="straightConnector1">
            <a:avLst/>
          </a:prstGeom>
          <a:ln w="38100" cmpd="sng"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rot="5400000" flipH="1" flipV="1">
            <a:off x="6532812" y="1336398"/>
            <a:ext cx="1470170" cy="238547"/>
          </a:xfrm>
          <a:prstGeom prst="straightConnector1">
            <a:avLst/>
          </a:prstGeom>
          <a:ln w="38100" cmpd="sng"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D2469D-DAA2-2A4C-9422-2608DBC94DA9}" type="slidenum">
              <a:rPr lang="en-US" smtClean="0"/>
              <a:pPr/>
              <a:t>24</a:t>
            </a:fld>
            <a:endParaRPr lang="en-US"/>
          </a:p>
        </p:txBody>
      </p:sp>
      <p:pic>
        <p:nvPicPr>
          <p:cNvPr id="7" name="Picture 6" descr="bp.bimg2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347472" y="185295"/>
            <a:ext cx="8678344" cy="4766310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 rot="5400000">
            <a:off x="6882303" y="452675"/>
            <a:ext cx="534227" cy="1590"/>
          </a:xfrm>
          <a:prstGeom prst="straightConnector1">
            <a:avLst/>
          </a:prstGeom>
          <a:ln w="38100" cmpd="sng"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Oval 4"/>
          <p:cNvSpPr/>
          <p:nvPr/>
        </p:nvSpPr>
        <p:spPr>
          <a:xfrm>
            <a:off x="6910915" y="979890"/>
            <a:ext cx="518586" cy="305987"/>
          </a:xfrm>
          <a:prstGeom prst="ellipse">
            <a:avLst/>
          </a:prstGeom>
          <a:solidFill>
            <a:schemeClr val="bg1">
              <a:alpha val="59000"/>
            </a:schemeClr>
          </a:solidFill>
          <a:ln>
            <a:solidFill>
              <a:schemeClr val="bg1">
                <a:alpha val="78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Arrow Connector 20"/>
          <p:cNvCxnSpPr/>
          <p:nvPr/>
        </p:nvCxnSpPr>
        <p:spPr>
          <a:xfrm rot="16200000" flipH="1">
            <a:off x="6126148" y="1166687"/>
            <a:ext cx="1470170" cy="577962"/>
          </a:xfrm>
          <a:prstGeom prst="straightConnector1">
            <a:avLst/>
          </a:prstGeom>
          <a:ln w="38100" cmpd="sng"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rot="5400000" flipH="1" flipV="1">
            <a:off x="6724107" y="1146693"/>
            <a:ext cx="1470171" cy="617959"/>
          </a:xfrm>
          <a:prstGeom prst="straightConnector1">
            <a:avLst/>
          </a:prstGeom>
          <a:ln w="38100" cmpd="sng"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D2469D-DAA2-2A4C-9422-2608DBC94DA9}" type="slidenum">
              <a:rPr lang="en-US" smtClean="0"/>
              <a:pPr/>
              <a:t>25</a:t>
            </a:fld>
            <a:endParaRPr lang="en-US"/>
          </a:p>
        </p:txBody>
      </p:sp>
      <p:pic>
        <p:nvPicPr>
          <p:cNvPr id="7" name="Picture 6" descr="bp.bimg2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347472" y="185295"/>
            <a:ext cx="8678344" cy="4766310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 rot="5400000">
            <a:off x="6882303" y="452675"/>
            <a:ext cx="534227" cy="1590"/>
          </a:xfrm>
          <a:prstGeom prst="straightConnector1">
            <a:avLst/>
          </a:prstGeom>
          <a:ln w="38100" cmpd="sng"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Oval 4"/>
          <p:cNvSpPr/>
          <p:nvPr/>
        </p:nvSpPr>
        <p:spPr>
          <a:xfrm>
            <a:off x="6910915" y="979890"/>
            <a:ext cx="518586" cy="305987"/>
          </a:xfrm>
          <a:prstGeom prst="ellipse">
            <a:avLst/>
          </a:prstGeom>
          <a:solidFill>
            <a:schemeClr val="bg1">
              <a:alpha val="59000"/>
            </a:schemeClr>
          </a:solidFill>
          <a:ln>
            <a:solidFill>
              <a:schemeClr val="bg1">
                <a:alpha val="78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bp.ang.bigN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1475129" y="1"/>
            <a:ext cx="2868130" cy="51435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733695" y="720586"/>
            <a:ext cx="25335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Angle domain common image gather</a:t>
            </a:r>
            <a:endParaRPr lang="en-US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D2469D-DAA2-2A4C-9422-2608DBC94DA9}" type="slidenum">
              <a:rPr lang="en-US" smtClean="0"/>
              <a:pPr/>
              <a:t>26</a:t>
            </a:fld>
            <a:endParaRPr lang="en-US"/>
          </a:p>
        </p:txBody>
      </p:sp>
      <p:pic>
        <p:nvPicPr>
          <p:cNvPr id="7" name="Picture 6" descr="bp.bimg2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347472" y="185295"/>
            <a:ext cx="8678344" cy="4766310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 rot="5400000">
            <a:off x="6882303" y="452675"/>
            <a:ext cx="534227" cy="1590"/>
          </a:xfrm>
          <a:prstGeom prst="straightConnector1">
            <a:avLst/>
          </a:prstGeom>
          <a:ln w="38100" cmpd="sng"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Oval 4"/>
          <p:cNvSpPr/>
          <p:nvPr/>
        </p:nvSpPr>
        <p:spPr>
          <a:xfrm>
            <a:off x="6910915" y="979890"/>
            <a:ext cx="518586" cy="305987"/>
          </a:xfrm>
          <a:prstGeom prst="ellipse">
            <a:avLst/>
          </a:prstGeom>
          <a:solidFill>
            <a:schemeClr val="bg1">
              <a:alpha val="59000"/>
            </a:schemeClr>
          </a:solidFill>
          <a:ln>
            <a:solidFill>
              <a:schemeClr val="bg1">
                <a:alpha val="78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bp.ang.bigN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1475129" y="1"/>
            <a:ext cx="2868130" cy="5143500"/>
          </a:xfrm>
          <a:prstGeom prst="rect">
            <a:avLst/>
          </a:prstGeom>
        </p:spPr>
      </p:pic>
      <p:cxnSp>
        <p:nvCxnSpPr>
          <p:cNvPr id="10" name="Straight Connector 9"/>
          <p:cNvCxnSpPr/>
          <p:nvPr/>
        </p:nvCxnSpPr>
        <p:spPr>
          <a:xfrm rot="16200000" flipH="1">
            <a:off x="1508130" y="2651125"/>
            <a:ext cx="2270125" cy="571500"/>
          </a:xfrm>
          <a:prstGeom prst="line">
            <a:avLst/>
          </a:prstGeom>
          <a:ln w="38100" cmpd="sng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rot="5400000">
            <a:off x="2314084" y="2623044"/>
            <a:ext cx="2270127" cy="627664"/>
          </a:xfrm>
          <a:prstGeom prst="line">
            <a:avLst/>
          </a:prstGeom>
          <a:ln w="38100" cmpd="sng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2516184" y="2278063"/>
            <a:ext cx="11912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attenuated</a:t>
            </a:r>
            <a:endParaRPr lang="en-US" sz="1600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733695" y="720586"/>
            <a:ext cx="25335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Angle domain common image gather</a:t>
            </a:r>
            <a:endParaRPr lang="en-US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D2469D-DAA2-2A4C-9422-2608DBC94DA9}" type="slidenum">
              <a:rPr lang="en-US" smtClean="0"/>
              <a:pPr/>
              <a:t>27</a:t>
            </a:fld>
            <a:endParaRPr lang="en-US"/>
          </a:p>
        </p:txBody>
      </p:sp>
      <p:pic>
        <p:nvPicPr>
          <p:cNvPr id="7" name="Picture 6" descr="bp.bimg2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347472" y="185295"/>
            <a:ext cx="8678344" cy="4766310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 rot="5400000">
            <a:off x="6393409" y="582328"/>
            <a:ext cx="793532" cy="1588"/>
          </a:xfrm>
          <a:prstGeom prst="straightConnector1">
            <a:avLst/>
          </a:prstGeom>
          <a:ln w="38100" cmpd="sng"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Oval 11"/>
          <p:cNvSpPr/>
          <p:nvPr/>
        </p:nvSpPr>
        <p:spPr>
          <a:xfrm>
            <a:off x="6910915" y="979890"/>
            <a:ext cx="518586" cy="305987"/>
          </a:xfrm>
          <a:prstGeom prst="ellipse">
            <a:avLst/>
          </a:prstGeom>
          <a:solidFill>
            <a:schemeClr val="bg1">
              <a:alpha val="59000"/>
            </a:schemeClr>
          </a:solidFill>
          <a:ln>
            <a:solidFill>
              <a:schemeClr val="bg1">
                <a:alpha val="78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Arrow Connector 12"/>
          <p:cNvCxnSpPr/>
          <p:nvPr/>
        </p:nvCxnSpPr>
        <p:spPr>
          <a:xfrm rot="16200000" flipH="1">
            <a:off x="5934865" y="1389727"/>
            <a:ext cx="1470164" cy="131882"/>
          </a:xfrm>
          <a:prstGeom prst="straightConnector1">
            <a:avLst/>
          </a:prstGeom>
          <a:ln w="38100" cmpd="sng"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rot="5400000" flipH="1" flipV="1">
            <a:off x="6088317" y="1368154"/>
            <a:ext cx="1470170" cy="175032"/>
          </a:xfrm>
          <a:prstGeom prst="straightConnector1">
            <a:avLst/>
          </a:prstGeom>
          <a:ln w="38100" cmpd="sng"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rot="16200000" flipH="1">
            <a:off x="5713411" y="1166687"/>
            <a:ext cx="1470170" cy="577962"/>
          </a:xfrm>
          <a:prstGeom prst="straightConnector1">
            <a:avLst/>
          </a:prstGeom>
          <a:ln w="38100" cmpd="sng"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rot="5400000" flipH="1" flipV="1">
            <a:off x="6311370" y="1146691"/>
            <a:ext cx="1470171" cy="617960"/>
          </a:xfrm>
          <a:prstGeom prst="straightConnector1">
            <a:avLst/>
          </a:prstGeom>
          <a:ln w="38100" cmpd="sng"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rot="16200000" flipH="1">
            <a:off x="5432154" y="887019"/>
            <a:ext cx="1470164" cy="1137301"/>
          </a:xfrm>
          <a:prstGeom prst="straightConnector1">
            <a:avLst/>
          </a:prstGeom>
          <a:ln w="38100" cmpd="sng"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rot="5400000" flipH="1" flipV="1">
            <a:off x="6575154" y="881320"/>
            <a:ext cx="1470165" cy="1148703"/>
          </a:xfrm>
          <a:prstGeom prst="straightConnector1">
            <a:avLst/>
          </a:prstGeom>
          <a:ln w="38100" cmpd="sng"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D2469D-DAA2-2A4C-9422-2608DBC94DA9}" type="slidenum">
              <a:rPr lang="en-US" smtClean="0"/>
              <a:pPr/>
              <a:t>28</a:t>
            </a:fld>
            <a:endParaRPr lang="en-US"/>
          </a:p>
        </p:txBody>
      </p:sp>
      <p:pic>
        <p:nvPicPr>
          <p:cNvPr id="7" name="Picture 6" descr="bp.bimg2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347472" y="185295"/>
            <a:ext cx="8678344" cy="4766310"/>
          </a:xfrm>
          <a:prstGeom prst="rect">
            <a:avLst/>
          </a:prstGeom>
        </p:spPr>
      </p:pic>
      <p:sp>
        <p:nvSpPr>
          <p:cNvPr id="12" name="Oval 11"/>
          <p:cNvSpPr/>
          <p:nvPr/>
        </p:nvSpPr>
        <p:spPr>
          <a:xfrm>
            <a:off x="6910915" y="979890"/>
            <a:ext cx="518586" cy="305987"/>
          </a:xfrm>
          <a:prstGeom prst="ellipse">
            <a:avLst/>
          </a:prstGeom>
          <a:solidFill>
            <a:schemeClr val="bg1">
              <a:alpha val="59000"/>
            </a:schemeClr>
          </a:solidFill>
          <a:ln>
            <a:solidFill>
              <a:schemeClr val="bg1">
                <a:alpha val="78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 descr="bp.ang.bigF.pdf"/>
          <p:cNvPicPr>
            <a:picLocks/>
          </p:cNvPicPr>
          <p:nvPr/>
        </p:nvPicPr>
        <mc:AlternateContent>
          <mc:Choice xmlns:ma="http://schemas.microsoft.com/office/mac/drawingml/2008/main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1472184" y="0"/>
            <a:ext cx="2871216" cy="5148072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733695" y="720586"/>
            <a:ext cx="25335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Angle domain common image gather</a:t>
            </a:r>
            <a:endParaRPr lang="en-US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 rot="5400000">
            <a:off x="6393409" y="582328"/>
            <a:ext cx="793532" cy="1588"/>
          </a:xfrm>
          <a:prstGeom prst="straightConnector1">
            <a:avLst/>
          </a:prstGeom>
          <a:ln w="38100" cmpd="sng"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D2469D-DAA2-2A4C-9422-2608DBC94DA9}" type="slidenum">
              <a:rPr lang="en-US" smtClean="0"/>
              <a:pPr/>
              <a:t>29</a:t>
            </a:fld>
            <a:endParaRPr lang="en-US"/>
          </a:p>
        </p:txBody>
      </p:sp>
      <p:pic>
        <p:nvPicPr>
          <p:cNvPr id="7" name="Picture 6" descr="bp.bimg2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347472" y="185295"/>
            <a:ext cx="8678344" cy="4766310"/>
          </a:xfrm>
          <a:prstGeom prst="rect">
            <a:avLst/>
          </a:prstGeom>
        </p:spPr>
      </p:pic>
      <p:sp>
        <p:nvSpPr>
          <p:cNvPr id="12" name="Oval 11"/>
          <p:cNvSpPr/>
          <p:nvPr/>
        </p:nvSpPr>
        <p:spPr>
          <a:xfrm>
            <a:off x="6910915" y="979890"/>
            <a:ext cx="518586" cy="305987"/>
          </a:xfrm>
          <a:prstGeom prst="ellipse">
            <a:avLst/>
          </a:prstGeom>
          <a:solidFill>
            <a:schemeClr val="bg1">
              <a:alpha val="59000"/>
            </a:schemeClr>
          </a:solidFill>
          <a:ln>
            <a:solidFill>
              <a:schemeClr val="bg1">
                <a:alpha val="78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 descr="bp.ang.bigF.pdf"/>
          <p:cNvPicPr>
            <a:picLocks/>
          </p:cNvPicPr>
          <p:nvPr/>
        </p:nvPicPr>
        <mc:AlternateContent>
          <mc:Choice xmlns:ma="http://schemas.microsoft.com/office/mac/drawingml/2008/main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1472184" y="0"/>
            <a:ext cx="2871216" cy="5148072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733695" y="720586"/>
            <a:ext cx="25335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Angle domain common image gather</a:t>
            </a:r>
            <a:endParaRPr lang="en-US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1" name="Oval 20"/>
          <p:cNvSpPr/>
          <p:nvPr/>
        </p:nvSpPr>
        <p:spPr>
          <a:xfrm rot="1100311">
            <a:off x="2202264" y="1403537"/>
            <a:ext cx="330757" cy="3246915"/>
          </a:xfrm>
          <a:prstGeom prst="ellipse">
            <a:avLst/>
          </a:prstGeom>
          <a:noFill/>
          <a:ln w="38100" cmpd="sng">
            <a:solidFill>
              <a:schemeClr val="accent6">
                <a:lumMod val="60000"/>
                <a:lumOff val="40000"/>
              </a:schemeClr>
            </a:solidFill>
          </a:ln>
          <a:scene3d>
            <a:camera prst="orthographicFront">
              <a:rot lat="0" lon="0" rev="1800000"/>
            </a:camera>
            <a:lightRig rig="balanced" dir="tl">
              <a:rot lat="0" lon="0" rev="3000000"/>
            </a:lightRig>
          </a:scene3d>
          <a:sp3d prstMaterial="softEdge">
            <a:bevelT w="0" h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 rot="803961">
            <a:off x="3568658" y="1383531"/>
            <a:ext cx="330757" cy="3290956"/>
          </a:xfrm>
          <a:prstGeom prst="ellipse">
            <a:avLst/>
          </a:prstGeom>
          <a:noFill/>
          <a:ln w="38100" cmpd="sng">
            <a:solidFill>
              <a:schemeClr val="accent6">
                <a:lumMod val="60000"/>
                <a:lumOff val="40000"/>
              </a:schemeClr>
            </a:solidFill>
          </a:ln>
          <a:scene3d>
            <a:camera prst="orthographicFront">
              <a:rot lat="0" lon="0" rev="10800000"/>
            </a:camera>
            <a:lightRig rig="balanced" dir="tl">
              <a:rot lat="0" lon="0" rev="3000000"/>
            </a:lightRig>
          </a:scene3d>
          <a:sp3d prstMaterial="softEdge">
            <a:bevelT w="0" h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2358078" y="4766939"/>
            <a:ext cx="13546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attenuated</a:t>
            </a:r>
            <a:endParaRPr lang="en-US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cxnSp>
        <p:nvCxnSpPr>
          <p:cNvPr id="29" name="Straight Arrow Connector 28"/>
          <p:cNvCxnSpPr/>
          <p:nvPr/>
        </p:nvCxnSpPr>
        <p:spPr>
          <a:xfrm rot="16200000" flipH="1">
            <a:off x="2189189" y="4259797"/>
            <a:ext cx="1035000" cy="348616"/>
          </a:xfrm>
          <a:prstGeom prst="straightConnector1">
            <a:avLst/>
          </a:prstGeom>
          <a:ln w="38100" cmpd="sng"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rot="5400000">
            <a:off x="2762330" y="4189687"/>
            <a:ext cx="1035001" cy="488843"/>
          </a:xfrm>
          <a:prstGeom prst="straightConnector1">
            <a:avLst/>
          </a:prstGeom>
          <a:ln w="38100" cmpd="sng"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rot="5400000">
            <a:off x="6393409" y="582328"/>
            <a:ext cx="793532" cy="1588"/>
          </a:xfrm>
          <a:prstGeom prst="straightConnector1">
            <a:avLst/>
          </a:prstGeom>
          <a:ln w="38100" cmpd="sng"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5434" y="205979"/>
            <a:ext cx="8251371" cy="501099"/>
          </a:xfrm>
        </p:spPr>
        <p:txBody>
          <a:bodyPr>
            <a:noAutofit/>
          </a:bodyPr>
          <a:lstStyle/>
          <a:p>
            <a:r>
              <a:rPr lang="en-US" dirty="0" smtClean="0"/>
              <a:t>Introduction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35429" y="707079"/>
            <a:ext cx="8083296" cy="3973037"/>
          </a:xfrm>
        </p:spPr>
        <p:txBody>
          <a:bodyPr>
            <a:normAutofit fontScale="77500" lnSpcReduction="20000"/>
          </a:bodyPr>
          <a:lstStyle/>
          <a:p>
            <a:pPr marL="274320" lvl="1" indent="-274320">
              <a:spcBef>
                <a:spcPts val="580"/>
              </a:spcBef>
              <a:buClr>
                <a:schemeClr val="accent1"/>
              </a:buClr>
            </a:pPr>
            <a:endParaRPr lang="en-US" sz="2600" dirty="0" smtClean="0"/>
          </a:p>
          <a:p>
            <a:r>
              <a:rPr lang="en-US" b="1" dirty="0" smtClean="0"/>
              <a:t>Attenuation results in</a:t>
            </a:r>
          </a:p>
          <a:p>
            <a:pPr lvl="1"/>
            <a:r>
              <a:rPr lang="en-US" dirty="0" smtClean="0"/>
              <a:t>Significant loss of signal strength, bandwidth</a:t>
            </a:r>
          </a:p>
          <a:p>
            <a:pPr lvl="1"/>
            <a:r>
              <a:rPr lang="en-US" dirty="0" smtClean="0"/>
              <a:t>Velocity dispersion</a:t>
            </a:r>
            <a:endParaRPr lang="en-US" sz="2200" b="1" i="1" dirty="0" smtClean="0"/>
          </a:p>
          <a:p>
            <a:r>
              <a:rPr lang="en-US" sz="2200" b="1" i="1" dirty="0" smtClean="0"/>
              <a:t>e.g., </a:t>
            </a:r>
            <a:r>
              <a:rPr lang="en-US" sz="2200" b="1" dirty="0" smtClean="0"/>
              <a:t> </a:t>
            </a:r>
            <a:r>
              <a:rPr lang="en-US" b="1" dirty="0" smtClean="0"/>
              <a:t>Gas </a:t>
            </a:r>
            <a:r>
              <a:rPr lang="en-US" b="1" dirty="0" smtClean="0">
                <a:solidFill>
                  <a:srgbClr val="333333"/>
                </a:solidFill>
              </a:rPr>
              <a:t>trapped </a:t>
            </a:r>
            <a:r>
              <a:rPr lang="en-US" b="1" dirty="0" smtClean="0"/>
              <a:t>in sediments</a:t>
            </a:r>
          </a:p>
          <a:p>
            <a:pPr lvl="2"/>
            <a:r>
              <a:rPr lang="en-US" dirty="0" smtClean="0"/>
              <a:t> Degrades image quality</a:t>
            </a:r>
          </a:p>
          <a:p>
            <a:pPr lvl="3"/>
            <a:r>
              <a:rPr lang="en-US" sz="1900" dirty="0" smtClean="0"/>
              <a:t>Low resolution</a:t>
            </a:r>
          </a:p>
          <a:p>
            <a:pPr lvl="3"/>
            <a:r>
              <a:rPr lang="en-US" sz="1900" dirty="0" smtClean="0"/>
              <a:t>Amplitude dimming</a:t>
            </a:r>
          </a:p>
          <a:p>
            <a:pPr lvl="2"/>
            <a:r>
              <a:rPr lang="en-US" dirty="0" smtClean="0"/>
              <a:t>Makes identification and </a:t>
            </a:r>
          </a:p>
          <a:p>
            <a:pPr lvl="2">
              <a:buNone/>
            </a:pPr>
            <a:r>
              <a:rPr lang="en-US" dirty="0" smtClean="0"/>
              <a:t>    interpretation </a:t>
            </a:r>
            <a:r>
              <a:rPr lang="en-US" sz="1900" dirty="0" smtClean="0"/>
              <a:t>inaccurate</a:t>
            </a:r>
          </a:p>
          <a:p>
            <a:pPr marL="274320" lvl="1" indent="-274320">
              <a:spcBef>
                <a:spcPts val="580"/>
              </a:spcBef>
              <a:buClr>
                <a:schemeClr val="accent1"/>
              </a:buClr>
            </a:pPr>
            <a:r>
              <a:rPr lang="en-US" sz="2400" b="1" dirty="0" smtClean="0"/>
              <a:t>Proper estimation and correction</a:t>
            </a:r>
          </a:p>
          <a:p>
            <a:pPr marL="274320" lvl="1" indent="-274320">
              <a:spcBef>
                <a:spcPts val="580"/>
              </a:spcBef>
              <a:buClr>
                <a:schemeClr val="accent1"/>
              </a:buClr>
              <a:buNone/>
            </a:pPr>
            <a:r>
              <a:rPr lang="en-US" sz="2400" b="1" dirty="0" smtClean="0"/>
              <a:t>    to enhance image quality</a:t>
            </a:r>
          </a:p>
          <a:p>
            <a:pPr marL="274320" lvl="1" indent="-274320">
              <a:spcBef>
                <a:spcPts val="580"/>
              </a:spcBef>
              <a:buClr>
                <a:schemeClr val="accent1"/>
              </a:buClr>
              <a:buNone/>
            </a:pPr>
            <a:endParaRPr lang="en-US" sz="2000" b="1" dirty="0" smtClean="0"/>
          </a:p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D2469D-DAA2-2A4C-9422-2608DBC94DA9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48583" y="1812098"/>
            <a:ext cx="3579608" cy="31140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6046848" y="4285613"/>
            <a:ext cx="19870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>
                <a:solidFill>
                  <a:srgbClr val="333333"/>
                </a:solidFill>
              </a:rPr>
              <a:t>(Zhou, 2011)</a:t>
            </a:r>
            <a:endParaRPr lang="en-US" dirty="0">
              <a:solidFill>
                <a:srgbClr val="333333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D2469D-DAA2-2A4C-9422-2608DBC94DA9}" type="slidenum">
              <a:rPr lang="en-US" smtClean="0"/>
              <a:pPr/>
              <a:t>30</a:t>
            </a:fld>
            <a:endParaRPr lang="en-US"/>
          </a:p>
        </p:txBody>
      </p:sp>
      <p:pic>
        <p:nvPicPr>
          <p:cNvPr id="4" name="Picture 3" descr="bp.bimg2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3"/>
              <a:stretch>
                <a:fillRect/>
              </a:stretch>
            </p:blipFill>
          </mc:Choice>
          <mc:Fallback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347472" y="185295"/>
            <a:ext cx="8678344" cy="4766310"/>
          </a:xfrm>
          <a:prstGeom prst="rect">
            <a:avLst/>
          </a:prstGeom>
        </p:spPr>
      </p:pic>
      <p:cxnSp>
        <p:nvCxnSpPr>
          <p:cNvPr id="5" name="Straight Arrow Connector 4"/>
          <p:cNvCxnSpPr/>
          <p:nvPr/>
        </p:nvCxnSpPr>
        <p:spPr>
          <a:xfrm rot="5400000">
            <a:off x="4084522" y="804894"/>
            <a:ext cx="793532" cy="1588"/>
          </a:xfrm>
          <a:prstGeom prst="straightConnector1">
            <a:avLst/>
          </a:prstGeom>
          <a:ln w="38100" cmpd="sng"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1216732" y="737855"/>
            <a:ext cx="305047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smtClean="0"/>
              <a:t>Attenuated image</a:t>
            </a:r>
            <a:endParaRPr lang="en-US" sz="26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p.vel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3"/>
              <a:stretch>
                <a:fillRect/>
              </a:stretch>
            </p:blipFill>
          </mc:Choice>
          <mc:Fallback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45720" y="18288"/>
            <a:ext cx="8893186" cy="4745736"/>
          </a:xfrm>
          <a:prstGeom prst="rect">
            <a:avLst/>
          </a:prstGeom>
        </p:spPr>
      </p:pic>
      <p:sp>
        <p:nvSpPr>
          <p:cNvPr id="4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169863" y="4767264"/>
            <a:ext cx="609600" cy="273844"/>
          </a:xfrm>
        </p:spPr>
        <p:txBody>
          <a:bodyPr/>
          <a:lstStyle/>
          <a:p>
            <a:fld id="{97D2469D-DAA2-2A4C-9422-2608DBC94DA9}" type="slidenum">
              <a:rPr lang="en-US" smtClean="0"/>
              <a:pPr/>
              <a:t>31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015649" y="602130"/>
            <a:ext cx="3050473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smtClean="0"/>
              <a:t>Inverted Q model from </a:t>
            </a:r>
            <a:r>
              <a:rPr lang="en-US" sz="2600" dirty="0" err="1" smtClean="0"/>
              <a:t>prestack</a:t>
            </a:r>
            <a:r>
              <a:rPr lang="en-US" sz="2600" dirty="0" smtClean="0"/>
              <a:t> image</a:t>
            </a:r>
          </a:p>
          <a:p>
            <a:endParaRPr lang="en-US" sz="2600" dirty="0"/>
          </a:p>
        </p:txBody>
      </p:sp>
      <p:pic>
        <p:nvPicPr>
          <p:cNvPr id="8" name="Picture 7" descr="Screen shot 2014-01-13 at 5.00.42 PM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24420" y="3738034"/>
            <a:ext cx="2348567" cy="102923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6597831" y="4428710"/>
            <a:ext cx="85151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 smtClean="0">
                <a:solidFill>
                  <a:schemeClr val="bg2"/>
                </a:solidFill>
              </a:rPr>
              <a:t>True Q</a:t>
            </a:r>
            <a:endParaRPr lang="en-US" sz="1600" b="1" dirty="0">
              <a:solidFill>
                <a:schemeClr val="bg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pNPre.bq.inv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3"/>
              <a:stretch>
                <a:fillRect/>
              </a:stretch>
            </p:blipFill>
          </mc:Choice>
          <mc:Fallback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42332" y="19844"/>
            <a:ext cx="8897066" cy="474741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15649" y="602130"/>
            <a:ext cx="3050473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smtClean="0"/>
              <a:t>Inverted Q model from stack image</a:t>
            </a:r>
          </a:p>
          <a:p>
            <a:endParaRPr lang="en-US" sz="26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D2469D-DAA2-2A4C-9422-2608DBC94DA9}" type="slidenum">
              <a:rPr lang="en-US" smtClean="0"/>
              <a:pPr/>
              <a:t>32</a:t>
            </a:fld>
            <a:endParaRPr lang="en-US"/>
          </a:p>
        </p:txBody>
      </p:sp>
      <p:pic>
        <p:nvPicPr>
          <p:cNvPr id="6" name="Picture 5" descr="Screen shot 2014-01-13 at 5.00.42 PM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24420" y="3738034"/>
            <a:ext cx="2348567" cy="102923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6597831" y="4428710"/>
            <a:ext cx="85151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 smtClean="0">
                <a:solidFill>
                  <a:schemeClr val="bg2"/>
                </a:solidFill>
              </a:rPr>
              <a:t>True Q</a:t>
            </a:r>
            <a:endParaRPr lang="en-US" sz="1600" b="1" dirty="0">
              <a:solidFill>
                <a:schemeClr val="bg2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p.vel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0207" y="311779"/>
            <a:ext cx="7907800" cy="462912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883081" y="4134945"/>
            <a:ext cx="4442899" cy="4462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300" b="1" dirty="0" smtClean="0">
                <a:solidFill>
                  <a:srgbClr val="FFFF00"/>
                </a:solidFill>
              </a:rPr>
              <a:t>Migration with starting Q model </a:t>
            </a:r>
            <a:endParaRPr lang="en-US" sz="2300" b="1" dirty="0">
              <a:solidFill>
                <a:srgbClr val="FFFF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D2469D-DAA2-2A4C-9422-2608DBC94DA9}" type="slidenum">
              <a:rPr lang="en-US" smtClean="0"/>
              <a:pPr/>
              <a:t>33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p.vel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0207" y="311781"/>
            <a:ext cx="7907800" cy="462912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883081" y="4135819"/>
            <a:ext cx="4691477" cy="4462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300" b="1" dirty="0" smtClean="0">
                <a:solidFill>
                  <a:srgbClr val="FFFF00"/>
                </a:solidFill>
              </a:rPr>
              <a:t>Migration with estimated Q model </a:t>
            </a:r>
            <a:endParaRPr lang="en-US" sz="2300" b="1" dirty="0">
              <a:solidFill>
                <a:srgbClr val="FFFF00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D2469D-DAA2-2A4C-9422-2608DBC94DA9}" type="slidenum">
              <a:rPr lang="en-US" smtClean="0"/>
              <a:pPr/>
              <a:t>34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p.vel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0207" y="311779"/>
            <a:ext cx="7907800" cy="462912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883081" y="4134945"/>
            <a:ext cx="4442899" cy="4462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300" b="1" dirty="0" smtClean="0">
                <a:solidFill>
                  <a:srgbClr val="FFFF00"/>
                </a:solidFill>
              </a:rPr>
              <a:t>Migration with starting Q model </a:t>
            </a:r>
            <a:endParaRPr lang="en-US" sz="2300" b="1" dirty="0">
              <a:solidFill>
                <a:srgbClr val="FFFF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D2469D-DAA2-2A4C-9422-2608DBC94DA9}" type="slidenum">
              <a:rPr lang="en-US" smtClean="0"/>
              <a:pPr/>
              <a:t>35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D2469D-DAA2-2A4C-9422-2608DBC94DA9}" type="slidenum">
              <a:rPr lang="en-US" smtClean="0"/>
              <a:pPr/>
              <a:t>36</a:t>
            </a:fld>
            <a:endParaRPr lang="en-US"/>
          </a:p>
        </p:txBody>
      </p:sp>
      <p:graphicFrame>
        <p:nvGraphicFramePr>
          <p:cNvPr id="3" name="Content Placeholder 3"/>
          <p:cNvGraphicFramePr>
            <a:graphicFrameLocks/>
          </p:cNvGraphicFramePr>
          <p:nvPr>
            <p:extLst>
              <p:ext uri="{D42A27DB-BD31-4B8C-83A1-F6EECF244321}">
                <p14:mod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493103282"/>
              </p:ext>
            </p:extLst>
          </p:nvPr>
        </p:nvGraphicFramePr>
        <p:xfrm>
          <a:off x="927771" y="436564"/>
          <a:ext cx="7283450" cy="1159478"/>
        </p:xfrm>
        <a:graphic>
          <a:graphicData uri="http://schemas.openxmlformats.org/drawingml/2006/diagram">
            <a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cxnSp>
        <p:nvCxnSpPr>
          <p:cNvPr id="6" name="Straight Arrow Connector 5"/>
          <p:cNvCxnSpPr/>
          <p:nvPr/>
        </p:nvCxnSpPr>
        <p:spPr bwMode="auto">
          <a:xfrm flipV="1">
            <a:off x="3831167" y="1308005"/>
            <a:ext cx="0" cy="576072"/>
          </a:xfrm>
          <a:prstGeom prst="straightConnector1">
            <a:avLst/>
          </a:prstGeom>
          <a:solidFill>
            <a:srgbClr val="99CC00"/>
          </a:solidFill>
          <a:ln w="38100" cap="flat" cmpd="sng" algn="ctr">
            <a:solidFill>
              <a:schemeClr val="bg2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7" name="Straight Arrow Connector 6"/>
          <p:cNvCxnSpPr/>
          <p:nvPr/>
        </p:nvCxnSpPr>
        <p:spPr bwMode="auto">
          <a:xfrm flipV="1">
            <a:off x="6889750" y="1308005"/>
            <a:ext cx="0" cy="576072"/>
          </a:xfrm>
          <a:prstGeom prst="straightConnector1">
            <a:avLst/>
          </a:prstGeom>
          <a:solidFill>
            <a:srgbClr val="99CC00"/>
          </a:solidFill>
          <a:ln w="38100" cap="flat" cmpd="sng" algn="ctr">
            <a:solidFill>
              <a:schemeClr val="bg2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2" name="Rectangle 11"/>
          <p:cNvSpPr/>
          <p:nvPr/>
        </p:nvSpPr>
        <p:spPr>
          <a:xfrm>
            <a:off x="2027307" y="2127252"/>
            <a:ext cx="4993675" cy="492443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lvl="1"/>
            <a:r>
              <a:rPr lang="en-US" sz="2600" b="1" dirty="0" smtClean="0">
                <a:solidFill>
                  <a:schemeClr val="bg1"/>
                </a:solidFill>
              </a:rPr>
              <a:t>Two-way </a:t>
            </a:r>
            <a:r>
              <a:rPr lang="en-US" sz="2600" b="1" dirty="0" err="1" smtClean="0">
                <a:solidFill>
                  <a:schemeClr val="bg2"/>
                </a:solidFill>
              </a:rPr>
              <a:t>wavefield</a:t>
            </a:r>
            <a:r>
              <a:rPr lang="en-US" sz="2600" b="1" dirty="0" smtClean="0">
                <a:solidFill>
                  <a:schemeClr val="bg2"/>
                </a:solidFill>
              </a:rPr>
              <a:t> continuation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329200" y="2496582"/>
            <a:ext cx="24806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2"/>
                </a:solidFill>
              </a:rPr>
              <a:t>(Zhu &amp;  Harris, 2013)</a:t>
            </a:r>
            <a:endParaRPr lang="en-US" b="1" dirty="0">
              <a:solidFill>
                <a:schemeClr val="bg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D2469D-DAA2-2A4C-9422-2608DBC94DA9}" type="slidenum">
              <a:rPr lang="en-US" smtClean="0"/>
              <a:pPr/>
              <a:t>37</a:t>
            </a:fld>
            <a:endParaRPr lang="en-US"/>
          </a:p>
        </p:txBody>
      </p:sp>
      <p:pic>
        <p:nvPicPr>
          <p:cNvPr id="6" name="Picture 5" descr="bp.q.one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3"/>
              <a:stretch>
                <a:fillRect/>
              </a:stretch>
            </p:blipFill>
          </mc:Choice>
          <mc:Fallback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210319" y="109728"/>
            <a:ext cx="8854131" cy="4800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15649" y="602130"/>
            <a:ext cx="3050473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smtClean="0"/>
              <a:t>Inverted Q model using one-way</a:t>
            </a:r>
          </a:p>
          <a:p>
            <a:endParaRPr lang="en-US" sz="2600" dirty="0"/>
          </a:p>
        </p:txBody>
      </p:sp>
      <p:pic>
        <p:nvPicPr>
          <p:cNvPr id="9" name="Picture 8" descr="Screen shot 2015-02-24 at 4.16.20 PM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76940" y="3635375"/>
            <a:ext cx="1674811" cy="113188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6597831" y="4428710"/>
            <a:ext cx="85151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 smtClean="0">
                <a:solidFill>
                  <a:schemeClr val="bg2"/>
                </a:solidFill>
              </a:rPr>
              <a:t>True Q</a:t>
            </a:r>
            <a:endParaRPr lang="en-US" sz="1600" b="1" dirty="0">
              <a:solidFill>
                <a:schemeClr val="bg2"/>
              </a:solidFill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D2469D-DAA2-2A4C-9422-2608DBC94DA9}" type="slidenum">
              <a:rPr lang="en-US" smtClean="0"/>
              <a:pPr/>
              <a:t>38</a:t>
            </a:fld>
            <a:endParaRPr lang="en-US"/>
          </a:p>
        </p:txBody>
      </p:sp>
      <p:pic>
        <p:nvPicPr>
          <p:cNvPr id="6" name="Picture 5" descr="bp.q.rtm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3"/>
              <a:stretch>
                <a:fillRect/>
              </a:stretch>
            </p:blipFill>
          </mc:Choice>
          <mc:Fallback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210312" y="109728"/>
            <a:ext cx="8869680" cy="465658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15649" y="602130"/>
            <a:ext cx="3050473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smtClean="0"/>
              <a:t>Inverted Q model using two-way</a:t>
            </a:r>
          </a:p>
          <a:p>
            <a:endParaRPr lang="en-US" sz="2600" dirty="0"/>
          </a:p>
        </p:txBody>
      </p:sp>
      <p:pic>
        <p:nvPicPr>
          <p:cNvPr id="7" name="Picture 6" descr="Screen shot 2015-02-24 at 4.16.20 PM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76940" y="3635375"/>
            <a:ext cx="1674811" cy="113188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6597831" y="4428710"/>
            <a:ext cx="85151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 smtClean="0">
                <a:solidFill>
                  <a:schemeClr val="bg2"/>
                </a:solidFill>
              </a:rPr>
              <a:t>True Q</a:t>
            </a:r>
            <a:endParaRPr lang="en-US" sz="1600" b="1" dirty="0">
              <a:solidFill>
                <a:schemeClr val="bg2"/>
              </a:solidFill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D2469D-DAA2-2A4C-9422-2608DBC94DA9}" type="slidenum">
              <a:rPr lang="en-US" smtClean="0"/>
              <a:pPr/>
              <a:t>39</a:t>
            </a:fld>
            <a:endParaRPr lang="en-US"/>
          </a:p>
        </p:txBody>
      </p:sp>
      <p:pic>
        <p:nvPicPr>
          <p:cNvPr id="3" name="Picture 2" descr="bp.img.rtm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210312" y="110681"/>
            <a:ext cx="8293728" cy="4656582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2398354" y="3302003"/>
            <a:ext cx="1517479" cy="420689"/>
          </a:xfrm>
          <a:prstGeom prst="ellipse">
            <a:avLst/>
          </a:prstGeom>
          <a:noFill/>
          <a:ln w="381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Arrow Connector 5"/>
          <p:cNvCxnSpPr/>
          <p:nvPr/>
        </p:nvCxnSpPr>
        <p:spPr>
          <a:xfrm rot="5400000" flipH="1" flipV="1">
            <a:off x="3053476" y="3680711"/>
            <a:ext cx="482411" cy="281685"/>
          </a:xfrm>
          <a:prstGeom prst="straightConnector1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3915838" y="570833"/>
            <a:ext cx="4442899" cy="4462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300" b="1" dirty="0" smtClean="0">
                <a:solidFill>
                  <a:srgbClr val="FFFF00"/>
                </a:solidFill>
              </a:rPr>
              <a:t>Migration with starting Q model </a:t>
            </a:r>
            <a:endParaRPr lang="en-US" sz="2300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Method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4878" y="1295400"/>
            <a:ext cx="8364538" cy="3562350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en-US" altLang="zh-CN" sz="3000" b="1" dirty="0" smtClean="0"/>
              <a:t>Wave-equation migration Q analysis (WEMQA)</a:t>
            </a:r>
          </a:p>
          <a:p>
            <a:r>
              <a:rPr lang="en-US" altLang="zh-CN" sz="3000" dirty="0" smtClean="0"/>
              <a:t>Image space</a:t>
            </a:r>
          </a:p>
          <a:p>
            <a:pPr lvl="2"/>
            <a:r>
              <a:rPr lang="en-US" sz="2600" dirty="0" smtClean="0"/>
              <a:t>Suppresses the noise</a:t>
            </a:r>
          </a:p>
          <a:p>
            <a:pPr lvl="2"/>
            <a:r>
              <a:rPr lang="en-US" sz="2600" dirty="0" smtClean="0"/>
              <a:t>Simplifies and focuses the events</a:t>
            </a:r>
          </a:p>
          <a:p>
            <a:pPr lvl="2"/>
            <a:r>
              <a:rPr lang="en-US" sz="2600" dirty="0" smtClean="0"/>
              <a:t>Can be implemented in a target-oriented fashion</a:t>
            </a:r>
            <a:endParaRPr lang="en-US" sz="3000" dirty="0" smtClean="0"/>
          </a:p>
          <a:p>
            <a:r>
              <a:rPr lang="en-US" sz="3000" dirty="0" smtClean="0"/>
              <a:t>Wave</a:t>
            </a:r>
            <a:r>
              <a:rPr lang="en-US" sz="3000" dirty="0"/>
              <a:t>-equation based </a:t>
            </a:r>
            <a:r>
              <a:rPr lang="en-US" sz="3000" dirty="0" smtClean="0"/>
              <a:t>tomography</a:t>
            </a:r>
          </a:p>
          <a:p>
            <a:pPr lvl="2"/>
            <a:r>
              <a:rPr lang="en-US" sz="2600" dirty="0" smtClean="0"/>
              <a:t>Handle complex subsurface structure</a:t>
            </a:r>
          </a:p>
          <a:p>
            <a:pPr lvl="1"/>
            <a:endParaRPr lang="en-US" sz="2800" dirty="0" smtClean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5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210078" y="4767264"/>
            <a:ext cx="609600" cy="273844"/>
          </a:xfrm>
        </p:spPr>
        <p:txBody>
          <a:bodyPr/>
          <a:lstStyle/>
          <a:p>
            <a:fld id="{97D2469D-DAA2-2A4C-9422-2608DBC94DA9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065326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D2469D-DAA2-2A4C-9422-2608DBC94DA9}" type="slidenum">
              <a:rPr lang="en-US" smtClean="0"/>
              <a:pPr/>
              <a:t>40</a:t>
            </a:fld>
            <a:endParaRPr lang="en-US"/>
          </a:p>
        </p:txBody>
      </p:sp>
      <p:pic>
        <p:nvPicPr>
          <p:cNvPr id="3" name="Picture 2" descr="tst.img3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3"/>
              <a:stretch>
                <a:fillRect/>
              </a:stretch>
            </p:blipFill>
          </mc:Choice>
          <mc:Fallback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210317" y="109728"/>
            <a:ext cx="8293727" cy="4656582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2398354" y="3302003"/>
            <a:ext cx="1517479" cy="420689"/>
          </a:xfrm>
          <a:prstGeom prst="ellipse">
            <a:avLst/>
          </a:prstGeom>
          <a:noFill/>
          <a:ln w="381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Arrow Connector 5"/>
          <p:cNvCxnSpPr/>
          <p:nvPr/>
        </p:nvCxnSpPr>
        <p:spPr>
          <a:xfrm rot="5400000" flipH="1" flipV="1">
            <a:off x="3053476" y="3680711"/>
            <a:ext cx="482411" cy="281685"/>
          </a:xfrm>
          <a:prstGeom prst="straightConnector1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3915838" y="570833"/>
            <a:ext cx="4497915" cy="4462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300" b="1" dirty="0" smtClean="0">
                <a:solidFill>
                  <a:srgbClr val="FFFF00"/>
                </a:solidFill>
              </a:rPr>
              <a:t>Migration with inverted Q model </a:t>
            </a:r>
            <a:endParaRPr lang="en-US" sz="2300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D2469D-DAA2-2A4C-9422-2608DBC94DA9}" type="slidenum">
              <a:rPr lang="en-US" smtClean="0"/>
              <a:pPr/>
              <a:t>41</a:t>
            </a:fld>
            <a:endParaRPr lang="en-US"/>
          </a:p>
        </p:txBody>
      </p:sp>
      <p:pic>
        <p:nvPicPr>
          <p:cNvPr id="3" name="Picture 2" descr="bp.img.rtm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210312" y="110681"/>
            <a:ext cx="8293728" cy="4656582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2398354" y="3302003"/>
            <a:ext cx="1517479" cy="420689"/>
          </a:xfrm>
          <a:prstGeom prst="ellipse">
            <a:avLst/>
          </a:prstGeom>
          <a:noFill/>
          <a:ln w="381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Arrow Connector 5"/>
          <p:cNvCxnSpPr/>
          <p:nvPr/>
        </p:nvCxnSpPr>
        <p:spPr>
          <a:xfrm rot="5400000" flipH="1" flipV="1">
            <a:off x="3053476" y="3680711"/>
            <a:ext cx="482411" cy="281685"/>
          </a:xfrm>
          <a:prstGeom prst="straightConnector1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3915838" y="570833"/>
            <a:ext cx="4442899" cy="4462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300" b="1" dirty="0" smtClean="0">
                <a:solidFill>
                  <a:srgbClr val="FFFF00"/>
                </a:solidFill>
              </a:rPr>
              <a:t>Migration with starting Q model </a:t>
            </a:r>
            <a:endParaRPr lang="en-US" sz="2300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779463" y="1371600"/>
            <a:ext cx="7583488" cy="3509963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Develop a new technique: WEMQA</a:t>
            </a:r>
          </a:p>
          <a:p>
            <a:r>
              <a:rPr lang="en-US" dirty="0" smtClean="0"/>
              <a:t>Results show the feasibility of WEMQA for a model with Q anomalies</a:t>
            </a:r>
          </a:p>
          <a:p>
            <a:pPr lvl="1"/>
            <a:r>
              <a:rPr lang="en-US" dirty="0" smtClean="0"/>
              <a:t>Q anomalies are resolved by WEMQA</a:t>
            </a:r>
          </a:p>
          <a:p>
            <a:pPr lvl="1"/>
            <a:r>
              <a:rPr lang="en-US" dirty="0" smtClean="0"/>
              <a:t>Migration with the estimated Q model improves the attenuated image</a:t>
            </a:r>
          </a:p>
          <a:p>
            <a:r>
              <a:rPr lang="en-US" dirty="0" smtClean="0"/>
              <a:t>Q tomography from </a:t>
            </a:r>
            <a:r>
              <a:rPr lang="en-US" dirty="0" err="1" smtClean="0"/>
              <a:t>prestack</a:t>
            </a:r>
            <a:r>
              <a:rPr lang="en-US" dirty="0" smtClean="0"/>
              <a:t> image</a:t>
            </a:r>
          </a:p>
          <a:p>
            <a:pPr lvl="1"/>
            <a:r>
              <a:rPr lang="en-US" dirty="0" smtClean="0"/>
              <a:t>Improves the resolution of the inverted Q model</a:t>
            </a:r>
          </a:p>
          <a:p>
            <a:pPr lvl="1"/>
            <a:r>
              <a:rPr lang="en-US" dirty="0" smtClean="0"/>
              <a:t>Mitigates the side lobes problem from the stack image		</a:t>
            </a:r>
          </a:p>
          <a:p>
            <a:r>
              <a:rPr lang="en-US" dirty="0" smtClean="0"/>
              <a:t>Q tomography using two-way </a:t>
            </a:r>
            <a:r>
              <a:rPr lang="en-US" dirty="0" err="1" smtClean="0"/>
              <a:t>wavefield</a:t>
            </a:r>
            <a:r>
              <a:rPr lang="en-US" dirty="0" smtClean="0"/>
              <a:t> continuation</a:t>
            </a:r>
          </a:p>
          <a:p>
            <a:pPr lvl="1"/>
            <a:r>
              <a:rPr lang="en-US" dirty="0" smtClean="0"/>
              <a:t>Better resolves the Q anomaly in the region with steep structures (</a:t>
            </a:r>
            <a:r>
              <a:rPr lang="en-US" dirty="0" err="1" smtClean="0"/>
              <a:t>e.g</a:t>
            </a:r>
            <a:r>
              <a:rPr lang="en-US" dirty="0" smtClean="0"/>
              <a:t> salt flank) </a:t>
            </a:r>
          </a:p>
          <a:p>
            <a:pPr lvl="1"/>
            <a:r>
              <a:rPr lang="en-US" dirty="0" smtClean="0"/>
              <a:t>Needs filter to attenuate migration artifacts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D2469D-DAA2-2A4C-9422-2608DBC94DA9}" type="slidenum">
              <a:rPr lang="en-US" smtClean="0"/>
              <a:pPr/>
              <a:t>42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Acknowledgement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3567" y="1371601"/>
            <a:ext cx="7985125" cy="3223022"/>
          </a:xfrm>
        </p:spPr>
        <p:txBody>
          <a:bodyPr>
            <a:noAutofit/>
          </a:bodyPr>
          <a:lstStyle/>
          <a:p>
            <a:pPr indent="-283464"/>
            <a:r>
              <a:rPr lang="en-US" sz="1800" dirty="0" smtClean="0"/>
              <a:t>Thanks to </a:t>
            </a:r>
            <a:r>
              <a:rPr lang="en-US" sz="1800" b="1" dirty="0" smtClean="0"/>
              <a:t>Schlumberger and BP </a:t>
            </a:r>
            <a:r>
              <a:rPr lang="en-US" sz="1800" dirty="0" smtClean="0"/>
              <a:t>for WG_BP2004Q </a:t>
            </a:r>
            <a:r>
              <a:rPr lang="en-US" sz="1800" dirty="0" err="1" smtClean="0"/>
              <a:t>visco</a:t>
            </a:r>
            <a:r>
              <a:rPr lang="en-US" sz="1800" dirty="0" smtClean="0"/>
              <a:t>-acoustic surface synthetic seismic data</a:t>
            </a:r>
          </a:p>
          <a:p>
            <a:pPr indent="-283464"/>
            <a:r>
              <a:rPr lang="en-US" sz="1800" dirty="0" smtClean="0"/>
              <a:t>Thanks to the sponsors of Stanford Exploration Project for financial supports</a:t>
            </a:r>
          </a:p>
          <a:p>
            <a:pPr indent="-283464"/>
            <a:r>
              <a:rPr lang="en-US" sz="1800" dirty="0" smtClean="0"/>
              <a:t>Thanks </a:t>
            </a:r>
            <a:r>
              <a:rPr lang="en-US" sz="1800" dirty="0" err="1" smtClean="0"/>
              <a:t>Biondo</a:t>
            </a:r>
            <a:r>
              <a:rPr lang="en-US" sz="1800" dirty="0" smtClean="0"/>
              <a:t> </a:t>
            </a:r>
            <a:r>
              <a:rPr lang="en-US" sz="1800" dirty="0" err="1" smtClean="0"/>
              <a:t>Biondi</a:t>
            </a:r>
            <a:r>
              <a:rPr lang="en-US" sz="1800" dirty="0" smtClean="0"/>
              <a:t>, Robert Clapp, Dave Nichols, </a:t>
            </a:r>
            <a:r>
              <a:rPr lang="en-US" sz="1800" dirty="0" err="1" smtClean="0"/>
              <a:t>Shuki</a:t>
            </a:r>
            <a:r>
              <a:rPr lang="en-US" sz="1800" dirty="0" smtClean="0"/>
              <a:t> Ronen and Stewart A. Levin for discussions and suggestions</a:t>
            </a:r>
          </a:p>
          <a:p>
            <a:pPr indent="-283464"/>
            <a:r>
              <a:rPr lang="en-US" sz="1800" dirty="0" smtClean="0"/>
              <a:t>Thanks </a:t>
            </a:r>
            <a:r>
              <a:rPr lang="en-US" sz="1800" dirty="0" err="1" smtClean="0"/>
              <a:t>Yaxun</a:t>
            </a:r>
            <a:r>
              <a:rPr lang="en-US" sz="1800" dirty="0" smtClean="0"/>
              <a:t> Tang, Ali </a:t>
            </a:r>
            <a:r>
              <a:rPr lang="en-US" sz="1800" dirty="0" err="1" smtClean="0"/>
              <a:t>Almomin</a:t>
            </a:r>
            <a:r>
              <a:rPr lang="en-US" sz="1800" dirty="0" smtClean="0"/>
              <a:t> and </a:t>
            </a:r>
            <a:r>
              <a:rPr lang="en-US" sz="1800" dirty="0" err="1" smtClean="0"/>
              <a:t>Tieyuan</a:t>
            </a:r>
            <a:r>
              <a:rPr lang="en-US" sz="1800" dirty="0" smtClean="0"/>
              <a:t> Zhu for their codes</a:t>
            </a:r>
          </a:p>
          <a:p>
            <a:pPr indent="-283464"/>
            <a:r>
              <a:rPr lang="en-US" sz="1800" dirty="0" smtClean="0"/>
              <a:t>Thanks all </a:t>
            </a:r>
            <a:r>
              <a:rPr lang="en-US" sz="1800" dirty="0" err="1" smtClean="0"/>
              <a:t>SEPers</a:t>
            </a:r>
            <a:endParaRPr 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D2469D-DAA2-2A4C-9422-2608DBC94DA9}" type="slidenum">
              <a:rPr lang="en-US" smtClean="0"/>
              <a:pPr/>
              <a:t>43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129949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 smtClean="0"/>
              <a:t>Than</a:t>
            </a:r>
            <a:r>
              <a:rPr lang="en-US" b="1" dirty="0" err="1" smtClean="0"/>
              <a:t>Q</a:t>
            </a:r>
            <a:r>
              <a:rPr lang="en-US" dirty="0" smtClean="0"/>
              <a:t> and </a:t>
            </a:r>
            <a:r>
              <a:rPr lang="en-US" b="1" dirty="0" smtClean="0"/>
              <a:t>Q</a:t>
            </a:r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Yi Shen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D2469D-DAA2-2A4C-9422-2608DBC94DA9}" type="slidenum">
              <a:rPr lang="en-US" smtClean="0"/>
              <a:pPr/>
              <a:t>44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Method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4878" y="1295400"/>
            <a:ext cx="8364538" cy="3562350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en-US" altLang="zh-CN" sz="3000" b="1" dirty="0" smtClean="0"/>
              <a:t>Wave-equation migration Q analysis (WEMQA)</a:t>
            </a:r>
          </a:p>
          <a:p>
            <a:r>
              <a:rPr lang="en-US" altLang="zh-CN" sz="3000" dirty="0" smtClean="0"/>
              <a:t>Image space</a:t>
            </a:r>
          </a:p>
          <a:p>
            <a:pPr lvl="2"/>
            <a:r>
              <a:rPr lang="en-US" altLang="zh-CN" sz="2600" dirty="0" smtClean="0"/>
              <a:t>Stack image</a:t>
            </a:r>
          </a:p>
          <a:p>
            <a:pPr lvl="2"/>
            <a:r>
              <a:rPr lang="en-US" altLang="zh-CN" sz="2600" dirty="0" smtClean="0"/>
              <a:t>Pre-stack image</a:t>
            </a:r>
          </a:p>
          <a:p>
            <a:r>
              <a:rPr lang="en-US" sz="3000" dirty="0" smtClean="0"/>
              <a:t>Wave</a:t>
            </a:r>
            <a:r>
              <a:rPr lang="en-US" sz="3000" dirty="0"/>
              <a:t>-equation based </a:t>
            </a:r>
            <a:r>
              <a:rPr lang="en-US" sz="3000" dirty="0" smtClean="0"/>
              <a:t>tomography</a:t>
            </a:r>
          </a:p>
          <a:p>
            <a:pPr lvl="2"/>
            <a:r>
              <a:rPr lang="en-US" sz="2600" dirty="0" smtClean="0"/>
              <a:t>One-way </a:t>
            </a:r>
            <a:r>
              <a:rPr lang="en-US" sz="2600" dirty="0" err="1" smtClean="0"/>
              <a:t>wavefield</a:t>
            </a:r>
            <a:r>
              <a:rPr lang="en-US" sz="2600" dirty="0" smtClean="0"/>
              <a:t> continuation</a:t>
            </a:r>
          </a:p>
          <a:p>
            <a:pPr lvl="2"/>
            <a:r>
              <a:rPr lang="en-US" sz="2600" dirty="0" smtClean="0"/>
              <a:t>Two-way </a:t>
            </a:r>
            <a:r>
              <a:rPr lang="en-US" sz="2600" dirty="0" err="1" smtClean="0"/>
              <a:t>wavefield</a:t>
            </a:r>
            <a:r>
              <a:rPr lang="en-US" sz="2600" dirty="0" smtClean="0"/>
              <a:t> continuation</a:t>
            </a:r>
          </a:p>
          <a:p>
            <a:pPr lvl="1"/>
            <a:endParaRPr lang="en-US" sz="2800" dirty="0" smtClean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5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210078" y="4767264"/>
            <a:ext cx="609600" cy="273844"/>
          </a:xfrm>
        </p:spPr>
        <p:txBody>
          <a:bodyPr/>
          <a:lstStyle/>
          <a:p>
            <a:fld id="{97D2469D-DAA2-2A4C-9422-2608DBC94DA9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065326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D2469D-DAA2-2A4C-9422-2608DBC94DA9}" type="slidenum">
              <a:rPr lang="en-US" smtClean="0"/>
              <a:pPr/>
              <a:t>6</a:t>
            </a:fld>
            <a:endParaRPr lang="en-US" dirty="0"/>
          </a:p>
        </p:txBody>
      </p:sp>
      <p:graphicFrame>
        <p:nvGraphicFramePr>
          <p:cNvPr id="3" name="Content Placeholder 3"/>
          <p:cNvGraphicFramePr>
            <a:graphicFrameLocks/>
          </p:cNvGraphicFramePr>
          <p:nvPr>
            <p:extLst>
              <p:ext uri="{D42A27DB-BD31-4B8C-83A1-F6EECF244321}">
                <p14:mod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493103282"/>
              </p:ext>
            </p:extLst>
          </p:nvPr>
        </p:nvGraphicFramePr>
        <p:xfrm>
          <a:off x="927771" y="436564"/>
          <a:ext cx="7283450" cy="1159478"/>
        </p:xfrm>
        <a:graphic>
          <a:graphicData uri="http://schemas.openxmlformats.org/drawingml/2006/diagram">
            <a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D2469D-DAA2-2A4C-9422-2608DBC94DA9}" type="slidenum">
              <a:rPr lang="en-US" smtClean="0"/>
              <a:pPr/>
              <a:t>7</a:t>
            </a:fld>
            <a:endParaRPr lang="en-US" dirty="0"/>
          </a:p>
        </p:txBody>
      </p:sp>
      <p:graphicFrame>
        <p:nvGraphicFramePr>
          <p:cNvPr id="3" name="Content Placeholder 3"/>
          <p:cNvGraphicFramePr>
            <a:graphicFrameLocks/>
          </p:cNvGraphicFramePr>
          <p:nvPr>
            <p:extLst>
              <p:ext uri="{D42A27DB-BD31-4B8C-83A1-F6EECF244321}">
                <p14:mod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493103282"/>
              </p:ext>
            </p:extLst>
          </p:nvPr>
        </p:nvGraphicFramePr>
        <p:xfrm>
          <a:off x="927771" y="436564"/>
          <a:ext cx="7283450" cy="1159478"/>
        </p:xfrm>
        <a:graphic>
          <a:graphicData uri="http://schemas.openxmlformats.org/drawingml/2006/diagram">
            <a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0" name="Picture 9" descr="seam.bvel.pdf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8205" y="2134310"/>
            <a:ext cx="3472424" cy="1867863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195022" y="3610785"/>
            <a:ext cx="23161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800" dirty="0">
                <a:solidFill>
                  <a:srgbClr val="FFFF00"/>
                </a:solidFill>
              </a:rPr>
              <a:t>Q</a:t>
            </a:r>
            <a:r>
              <a:rPr lang="en-US" sz="1800" baseline="-25000" dirty="0">
                <a:solidFill>
                  <a:srgbClr val="FFFF00"/>
                </a:solidFill>
              </a:rPr>
              <a:t>0</a:t>
            </a:r>
            <a:r>
              <a:rPr lang="en-US" sz="1800" dirty="0">
                <a:solidFill>
                  <a:srgbClr val="FFFF00"/>
                </a:solidFill>
              </a:rPr>
              <a:t> </a:t>
            </a:r>
            <a:r>
              <a:rPr lang="en-US" sz="1800" dirty="0" smtClean="0">
                <a:solidFill>
                  <a:srgbClr val="FFFF00"/>
                </a:solidFill>
              </a:rPr>
              <a:t>model (Q=10,000)</a:t>
            </a:r>
            <a:endParaRPr lang="en-US" sz="1800" dirty="0">
              <a:solidFill>
                <a:srgbClr val="FFFF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199913" y="2928369"/>
            <a:ext cx="2223686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600" b="1" dirty="0" smtClean="0">
                <a:solidFill>
                  <a:schemeClr val="bg2"/>
                </a:solidFill>
              </a:rPr>
              <a:t>True Q model</a:t>
            </a:r>
            <a:endParaRPr lang="en-US" sz="2600" b="1" dirty="0">
              <a:solidFill>
                <a:schemeClr val="bg2"/>
              </a:solidFill>
            </a:endParaRPr>
          </a:p>
        </p:txBody>
      </p:sp>
      <p:sp>
        <p:nvSpPr>
          <p:cNvPr id="16" name="Not Equal 15"/>
          <p:cNvSpPr/>
          <p:nvPr/>
        </p:nvSpPr>
        <p:spPr bwMode="auto">
          <a:xfrm>
            <a:off x="4572000" y="2876181"/>
            <a:ext cx="609600" cy="329184"/>
          </a:xfrm>
          <a:prstGeom prst="mathNotEqual">
            <a:avLst/>
          </a:prstGeom>
          <a:solidFill>
            <a:schemeClr val="accent6">
              <a:lumMod val="60000"/>
              <a:lumOff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4000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971550" algn="l"/>
                <a:tab pos="1657350" algn="l"/>
                <a:tab pos="2514600" algn="l"/>
              </a:tabLst>
            </a:pPr>
            <a:endParaRPr kumimoji="0" lang="en-US" sz="10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Univers 45 Light" charset="0"/>
              <a:ea typeface="Arial" charset="0"/>
              <a:cs typeface="Arial" charset="0"/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 rot="5400000" flipH="1" flipV="1">
            <a:off x="1970462" y="1731687"/>
            <a:ext cx="551055" cy="1588"/>
          </a:xfrm>
          <a:prstGeom prst="straightConnector1">
            <a:avLst/>
          </a:prstGeom>
          <a:ln w="38100" cmpd="sng">
            <a:solidFill>
              <a:schemeClr val="accent6">
                <a:lumMod val="60000"/>
                <a:lumOff val="4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D2469D-DAA2-2A4C-9422-2608DBC94DA9}" type="slidenum">
              <a:rPr lang="en-US" smtClean="0"/>
              <a:pPr/>
              <a:t>8</a:t>
            </a:fld>
            <a:endParaRPr lang="en-US"/>
          </a:p>
        </p:txBody>
      </p:sp>
      <p:graphicFrame>
        <p:nvGraphicFramePr>
          <p:cNvPr id="3" name="Content Placeholder 3"/>
          <p:cNvGraphicFramePr>
            <a:graphicFrameLocks/>
          </p:cNvGraphicFramePr>
          <p:nvPr>
            <p:extLst>
              <p:ext uri="{D42A27DB-BD31-4B8C-83A1-F6EECF244321}">
                <p14:mod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493103282"/>
              </p:ext>
            </p:extLst>
          </p:nvPr>
        </p:nvGraphicFramePr>
        <p:xfrm>
          <a:off x="927771" y="436564"/>
          <a:ext cx="7283450" cy="1159478"/>
        </p:xfrm>
        <a:graphic>
          <a:graphicData uri="http://schemas.openxmlformats.org/drawingml/2006/diagram">
            <a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Rectangle 4"/>
          <p:cNvSpPr/>
          <p:nvPr/>
        </p:nvSpPr>
        <p:spPr>
          <a:xfrm>
            <a:off x="1277569" y="1920456"/>
            <a:ext cx="5519460" cy="492443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lvl="1"/>
            <a:r>
              <a:rPr lang="en-US" sz="2600" b="1" dirty="0" err="1" smtClean="0">
                <a:solidFill>
                  <a:schemeClr val="bg1"/>
                </a:solidFill>
              </a:rPr>
              <a:t>Wavefield</a:t>
            </a:r>
            <a:r>
              <a:rPr lang="en-US" sz="2600" b="1" dirty="0" smtClean="0">
                <a:solidFill>
                  <a:schemeClr val="bg1"/>
                </a:solidFill>
              </a:rPr>
              <a:t>-continuation Q migration</a:t>
            </a:r>
            <a:endParaRPr lang="en-US" sz="2600" b="1" dirty="0" smtClean="0">
              <a:solidFill>
                <a:schemeClr val="bg2"/>
              </a:solidFill>
            </a:endParaRPr>
          </a:p>
        </p:txBody>
      </p:sp>
      <p:cxnSp>
        <p:nvCxnSpPr>
          <p:cNvPr id="6" name="Straight Arrow Connector 5"/>
          <p:cNvCxnSpPr/>
          <p:nvPr/>
        </p:nvCxnSpPr>
        <p:spPr bwMode="auto">
          <a:xfrm flipV="1">
            <a:off x="3831167" y="1308005"/>
            <a:ext cx="0" cy="576072"/>
          </a:xfrm>
          <a:prstGeom prst="straightConnector1">
            <a:avLst/>
          </a:prstGeom>
          <a:solidFill>
            <a:srgbClr val="99CC00"/>
          </a:solidFill>
          <a:ln w="38100" cap="flat" cmpd="sng" algn="ctr">
            <a:solidFill>
              <a:schemeClr val="bg2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7" name="Straight Arrow Connector 6"/>
          <p:cNvCxnSpPr/>
          <p:nvPr/>
        </p:nvCxnSpPr>
        <p:spPr bwMode="auto">
          <a:xfrm rot="5400000">
            <a:off x="3686357" y="684569"/>
            <a:ext cx="289624" cy="1588"/>
          </a:xfrm>
          <a:prstGeom prst="straightConnector1">
            <a:avLst/>
          </a:prstGeom>
          <a:solidFill>
            <a:srgbClr val="99CC00"/>
          </a:solidFill>
          <a:ln w="38100" cap="flat" cmpd="sng" algn="ctr">
            <a:solidFill>
              <a:schemeClr val="bg2"/>
            </a:solidFill>
            <a:prstDash val="solid"/>
            <a:round/>
            <a:headEnd type="none" w="med" len="med"/>
            <a:tailEnd type="arrow"/>
          </a:ln>
          <a:effectLst/>
        </p:spPr>
      </p:cxnSp>
      <p:grpSp>
        <p:nvGrpSpPr>
          <p:cNvPr id="12" name="Group 11"/>
          <p:cNvGrpSpPr/>
          <p:nvPr/>
        </p:nvGrpSpPr>
        <p:grpSpPr>
          <a:xfrm>
            <a:off x="3423785" y="98911"/>
            <a:ext cx="813175" cy="417684"/>
            <a:chOff x="3090487" y="233492"/>
            <a:chExt cx="1102475" cy="692492"/>
          </a:xfr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13" name="Rounded Rectangle 12"/>
            <p:cNvSpPr/>
            <p:nvPr/>
          </p:nvSpPr>
          <p:spPr>
            <a:xfrm>
              <a:off x="3090487" y="233492"/>
              <a:ext cx="1102475" cy="692492"/>
            </a:xfrm>
            <a:prstGeom prst="roundRect">
              <a:avLst>
                <a:gd name="adj" fmla="val 10000"/>
              </a:avLst>
            </a:prstGeom>
            <a:solidFill>
              <a:schemeClr val="accent4"/>
            </a:solidFill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lt2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2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4" name="Rounded Rectangle 4"/>
            <p:cNvSpPr/>
            <p:nvPr/>
          </p:nvSpPr>
          <p:spPr>
            <a:xfrm>
              <a:off x="3110769" y="253774"/>
              <a:ext cx="1061911" cy="651928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800" kern="1200" dirty="0" smtClean="0"/>
                <a:t>data</a:t>
              </a:r>
              <a:endParaRPr lang="en-US" sz="1800" kern="1200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D2469D-DAA2-2A4C-9422-2608DBC94DA9}" type="slidenum">
              <a:rPr lang="en-US" smtClean="0"/>
              <a:pPr/>
              <a:t>9</a:t>
            </a:fld>
            <a:endParaRPr lang="en-US"/>
          </a:p>
        </p:txBody>
      </p:sp>
      <p:graphicFrame>
        <p:nvGraphicFramePr>
          <p:cNvPr id="3" name="Content Placeholder 3"/>
          <p:cNvGraphicFramePr>
            <a:graphicFrameLocks/>
          </p:cNvGraphicFramePr>
          <p:nvPr>
            <p:extLst>
              <p:ext uri="{D42A27DB-BD31-4B8C-83A1-F6EECF244321}">
                <p14:mod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493103282"/>
              </p:ext>
            </p:extLst>
          </p:nvPr>
        </p:nvGraphicFramePr>
        <p:xfrm>
          <a:off x="927771" y="436564"/>
          <a:ext cx="7283450" cy="1159478"/>
        </p:xfrm>
        <a:graphic>
          <a:graphicData uri="http://schemas.openxmlformats.org/drawingml/2006/diagram">
            <a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Precedent">
  <a:themeElements>
    <a:clrScheme name="Precedent">
      <a:dk1>
        <a:srgbClr val="921F07"/>
      </a:dk1>
      <a:lt1>
        <a:sysClr val="window" lastClr="FFFFFF"/>
      </a:lt1>
      <a:dk2>
        <a:srgbClr val="333333"/>
      </a:dk2>
      <a:lt2>
        <a:srgbClr val="E5E5D3"/>
      </a:lt2>
      <a:accent1>
        <a:srgbClr val="993232"/>
      </a:accent1>
      <a:accent2>
        <a:srgbClr val="9B6C34"/>
      </a:accent2>
      <a:accent3>
        <a:srgbClr val="736C5D"/>
      </a:accent3>
      <a:accent4>
        <a:srgbClr val="C9972B"/>
      </a:accent4>
      <a:accent5>
        <a:srgbClr val="C95F2B"/>
      </a:accent5>
      <a:accent6>
        <a:srgbClr val="8F7A05"/>
      </a:accent6>
      <a:hlink>
        <a:srgbClr val="933926"/>
      </a:hlink>
      <a:folHlink>
        <a:srgbClr val="916019"/>
      </a:folHlink>
    </a:clrScheme>
    <a:fontScheme name="Precedent">
      <a:majorFont>
        <a:latin typeface="Perpetua Titling MT"/>
        <a:ea typeface=""/>
        <a:cs typeface=""/>
        <a:font script="Jpan" typeface="ＭＳ Ｐ明朝"/>
      </a:majorFont>
      <a:minorFont>
        <a:latin typeface="Calisto MT"/>
        <a:ea typeface=""/>
        <a:cs typeface=""/>
        <a:font script="Jpan" typeface="ＭＳ Ｐ明朝"/>
      </a:minorFont>
    </a:fontScheme>
    <a:fmtScheme name="Precedent">
      <a: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90000"/>
                <a:satMod val="135000"/>
              </a:schemeClr>
            </a:gs>
            <a:gs pos="100000">
              <a:schemeClr val="phClr">
                <a:tint val="100000"/>
                <a:shade val="30000"/>
                <a:satMod val="135000"/>
              </a:schemeClr>
            </a:gs>
          </a:gsLst>
          <a:path path="circle">
            <a:fillToRect l="70000" t="10000" b="7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10000"/>
                <a:satMod val="135000"/>
              </a:schemeClr>
              <a:schemeClr val="phClr">
                <a:satMod val="150000"/>
                <a:lumMod val="110000"/>
              </a:schemeClr>
            </a:duotone>
          </a:blip>
          <a:stretch/>
        </a:blip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101600" dist="25400" dir="4800000" sx="103000" sy="103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l">
              <a:rot lat="0" lon="0" rev="3000000"/>
            </a:lightRig>
          </a:scene3d>
          <a:sp3d prstMaterial="softEdge">
            <a:bevelT w="0" h="0"/>
          </a:sp3d>
        </a:effectStyle>
        <a:effectStyle>
          <a:effectLst>
            <a:innerShdw blurRad="127000" dist="38100" dir="13200000">
              <a:srgbClr val="000000">
                <a:alpha val="75000"/>
              </a:srgbClr>
            </a:innerShdw>
            <a:outerShdw blurRad="38100" dist="12700" dir="1800000" sx="101000" sy="101000" rotWithShape="0">
              <a:srgbClr val="000000">
                <a:alpha val="40000"/>
              </a:srgbClr>
            </a:outerShdw>
            <a:reflection blurRad="127000" stA="25000" endPos="30000" dist="12700" dir="5400000" sy="-100000" rotWithShape="0"/>
          </a:effectLst>
          <a:scene3d>
            <a:camera prst="orthographicFront">
              <a:rot lat="0" lon="0" rev="0"/>
            </a:camera>
            <a:lightRig rig="twoPt" dir="t">
              <a:rot lat="0" lon="0" rev="1200000"/>
            </a:lightRig>
          </a:scene3d>
          <a:sp3d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90000"/>
                <a:satMod val="135000"/>
              </a:schemeClr>
            </a:gs>
            <a:gs pos="100000">
              <a:schemeClr val="phClr">
                <a:shade val="30000"/>
                <a:satMod val="150000"/>
              </a:schemeClr>
            </a:gs>
          </a:gsLst>
          <a:path path="circle">
            <a:fillToRect t="10000" r="70000" b="70000"/>
          </a:path>
        </a:gradFill>
        <a:blipFill rotWithShape="1">
          <a:blip xmlns:r="http://schemas.openxmlformats.org/officeDocument/2006/relationships" r:embed="rId2">
            <a:duotone>
              <a:schemeClr val="phClr">
                <a:shade val="10000"/>
                <a:satMod val="130000"/>
                <a:lumMod val="80000"/>
              </a:schemeClr>
              <a:schemeClr val="phClr">
                <a:satMod val="150000"/>
                <a:lumMod val="11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Precedent.thmx</Template>
  <TotalTime>39814</TotalTime>
  <Words>1720</Words>
  <Application>Microsoft Macintosh PowerPoint</Application>
  <PresentationFormat>On-screen Show (16:9)</PresentationFormat>
  <Paragraphs>324</Paragraphs>
  <Slides>44</Slides>
  <Notes>30</Notes>
  <HiddenSlides>0</HiddenSlides>
  <MMClips>0</MMClips>
  <ScaleCrop>false</ScaleCrop>
  <HeadingPairs>
    <vt:vector size="6" baseType="variant">
      <vt:variant>
        <vt:lpstr>Design Template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46" baseType="lpstr">
      <vt:lpstr>Precedent</vt:lpstr>
      <vt:lpstr>Equation</vt:lpstr>
      <vt:lpstr> Image-based Q tomography using wavefield-continuation </vt:lpstr>
      <vt:lpstr>Outline</vt:lpstr>
      <vt:lpstr>Introduction</vt:lpstr>
      <vt:lpstr>Method</vt:lpstr>
      <vt:lpstr>Method</vt:lpstr>
      <vt:lpstr>Slide 6</vt:lpstr>
      <vt:lpstr>Slide 7</vt:lpstr>
      <vt:lpstr>Slide 8</vt:lpstr>
      <vt:lpstr>Slide 9</vt:lpstr>
      <vt:lpstr>Slide 10</vt:lpstr>
      <vt:lpstr>Slide 11</vt:lpstr>
      <vt:lpstr>Slide 12</vt:lpstr>
      <vt:lpstr>Numerical example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Conclusions</vt:lpstr>
      <vt:lpstr>Acknowledgement</vt:lpstr>
      <vt:lpstr>ThanQ and Q?</vt:lpstr>
    </vt:vector>
  </TitlesOfParts>
  <Company>SEP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Self-Introduction</dc:title>
  <dc:creator>gayeni</dc:creator>
  <cp:lastModifiedBy>Yi Shen</cp:lastModifiedBy>
  <cp:revision>572</cp:revision>
  <cp:lastPrinted>2012-05-11T06:03:18Z</cp:lastPrinted>
  <dcterms:created xsi:type="dcterms:W3CDTF">2015-03-09T23:09:20Z</dcterms:created>
  <dcterms:modified xsi:type="dcterms:W3CDTF">2015-03-09T23:11:13Z</dcterms:modified>
</cp:coreProperties>
</file>