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61" r:id="rId6"/>
    <p:sldId id="259" r:id="rId7"/>
    <p:sldId id="268" r:id="rId8"/>
    <p:sldId id="262" r:id="rId9"/>
    <p:sldId id="264" r:id="rId10"/>
    <p:sldId id="263" r:id="rId11"/>
    <p:sldId id="265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002A1-D792-D34F-BC60-FEB9E91502DA}" type="datetimeFigureOut">
              <a:rPr lang="en-US" smtClean="0"/>
              <a:pPr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21B6-B20A-0842-B8CD-2A352F970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8667"/>
            <a:ext cx="7772400" cy="1470025"/>
          </a:xfrm>
        </p:spPr>
        <p:txBody>
          <a:bodyPr/>
          <a:lstStyle/>
          <a:p>
            <a:r>
              <a:rPr lang="en-US" dirty="0" smtClean="0"/>
              <a:t>Issues on reproducibility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78692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have different styles (III)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625453" y="1180407"/>
            <a:ext cx="4565144" cy="5442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54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requirement for CR results on CEES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compiles using provided </a:t>
            </a:r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smtClean="0"/>
              <a:t>Have a README, include the PBS script that generates the results</a:t>
            </a:r>
          </a:p>
          <a:p>
            <a:r>
              <a:rPr lang="en-US" dirty="0" smtClean="0"/>
              <a:t>Anything other than the “</a:t>
            </a:r>
            <a:r>
              <a:rPr lang="en-US" dirty="0" err="1" smtClean="0"/>
              <a:t>qsub</a:t>
            </a:r>
            <a:r>
              <a:rPr lang="en-US" dirty="0" smtClean="0"/>
              <a:t> part” needs to be documented (preferably using </a:t>
            </a:r>
            <a:r>
              <a:rPr lang="en-US" dirty="0" err="1" smtClean="0"/>
              <a:t>Makefile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14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the files yourself before sending them to 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SEPLIB 7.0 vs. 8.0, explicitly specify the variables in the </a:t>
            </a:r>
            <a:r>
              <a:rPr lang="en-US" dirty="0" err="1" smtClean="0"/>
              <a:t>Makefile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848" y="1548872"/>
            <a:ext cx="6661957" cy="2007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Applies to other </a:t>
            </a:r>
            <a:r>
              <a:rPr lang="en-US" dirty="0" err="1" smtClean="0"/>
              <a:t>env</a:t>
            </a:r>
            <a:r>
              <a:rPr lang="en-US" dirty="0" smtClean="0"/>
              <a:t>-variables you defined for yourself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848" y="1548872"/>
            <a:ext cx="6661957" cy="2007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the targets in its dependency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832" y="1417638"/>
            <a:ext cx="5496103" cy="18623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25333"/>
            <a:ext cx="9144000" cy="184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65" y="2264833"/>
            <a:ext cx="9009733" cy="318558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Have your raw data/model stored in a non-scratch folder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your raw data/model stored in a non-scratch folder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66" y="2052581"/>
            <a:ext cx="8939034" cy="29850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your raw data/model stored in a non-scratch folder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 data-</a:t>
            </a:r>
            <a:r>
              <a:rPr lang="en-US" dirty="0" err="1" smtClean="0"/>
              <a:t>scr.H</a:t>
            </a:r>
            <a:r>
              <a:rPr lang="en-US" dirty="0" smtClean="0"/>
              <a:t> data-</a:t>
            </a:r>
            <a:r>
              <a:rPr lang="en-US" dirty="0" err="1" smtClean="0"/>
              <a:t>perm.H</a:t>
            </a:r>
            <a:r>
              <a:rPr lang="en-US" dirty="0" smtClean="0"/>
              <a:t> out=</a:t>
            </a:r>
            <a:r>
              <a:rPr lang="en-US" dirty="0" err="1" smtClean="0"/>
              <a:t>stdout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have different styles (I)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344190" y="1319671"/>
            <a:ext cx="4940098" cy="516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26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have different styles (II)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1397" y="1326197"/>
            <a:ext cx="77724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537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161</Words>
  <Application>Microsoft Macintosh PowerPoint</Application>
  <PresentationFormat>On-screen Show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Issues on reproducibility test</vt:lpstr>
      <vt:lpstr>SEPLIB 7.0 vs. 8.0, explicitly specify the variables in the Makefile</vt:lpstr>
      <vt:lpstr>Applies to other env-variables you defined for yourself</vt:lpstr>
      <vt:lpstr>Put the targets in its dependency</vt:lpstr>
      <vt:lpstr>Have your raw data/model stored in a non-scratch folder</vt:lpstr>
      <vt:lpstr>Have your raw data/model stored in a non-scratch folder</vt:lpstr>
      <vt:lpstr>Have your raw data/model stored in a non-scratch folder</vt:lpstr>
      <vt:lpstr>You can have different styles (I)</vt:lpstr>
      <vt:lpstr>You can have different styles (II)</vt:lpstr>
      <vt:lpstr>You can have different styles (III)</vt:lpstr>
      <vt:lpstr>The requirement for CR results on CEES</vt:lpstr>
      <vt:lpstr>Test the files yourself before sending them to me!</vt:lpstr>
    </vt:vector>
  </TitlesOfParts>
  <Manager/>
  <Company>Stanford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Yang Zhang</dc:creator>
  <cp:keywords/>
  <dc:description/>
  <cp:lastModifiedBy>Yang Zhang</cp:lastModifiedBy>
  <cp:revision>18</cp:revision>
  <dcterms:created xsi:type="dcterms:W3CDTF">2013-05-30T17:50:22Z</dcterms:created>
  <dcterms:modified xsi:type="dcterms:W3CDTF">2013-05-30T17:51:36Z</dcterms:modified>
  <cp:category/>
</cp:coreProperties>
</file>