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43"/>
    <p:restoredTop sz="94674"/>
  </p:normalViewPr>
  <p:slideViewPr>
    <p:cSldViewPr snapToGrid="0" snapToObjects="1">
      <p:cViewPr varScale="1">
        <p:scale>
          <a:sx n="104" d="100"/>
          <a:sy n="104" d="100"/>
        </p:scale>
        <p:origin x="232" y="7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B529D-ACBD-D44F-B64C-DE31637F8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E42CA9-F0D8-7F40-A5A0-A03046D7F6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4D45E4-EBBD-8C48-9C8C-4AAFC7B06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45D37-7DB1-5A4B-BE5D-63C3BFAF1C32}" type="datetimeFigureOut">
              <a:rPr lang="en-US" smtClean="0"/>
              <a:t>1/31/19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7ADC41-454C-FA49-ACB7-594A6361C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3527E-8CE2-2149-93B4-4EE0120C2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7DA1E-2DA3-2A4E-B401-9C5601843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105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BEB0D-775A-CE45-8F07-9D178B8B3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D843B7-D70B-3D4A-886A-AC57E87761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528C4B-EE5A-D54C-9327-2BC651EBF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45D37-7DB1-5A4B-BE5D-63C3BFAF1C32}" type="datetimeFigureOut">
              <a:rPr lang="en-US" smtClean="0"/>
              <a:t>1/31/19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FD4ACE-82A2-EB44-B859-A5743F439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475F94-B963-E849-977C-0C069EDF2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7DA1E-2DA3-2A4E-B401-9C5601843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262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E7CD8E-BA2E-D740-8CB1-A7313202C4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39B74C-40B1-BB49-A36A-2835BD6DD8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AADB89-63EB-FB4A-9B34-4CC7DB560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45D37-7DB1-5A4B-BE5D-63C3BFAF1C32}" type="datetimeFigureOut">
              <a:rPr lang="en-US" smtClean="0"/>
              <a:t>1/31/19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5E9DD6-4CF9-564D-8588-A9C94E76C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92D2AE-16BF-E443-A80B-D17BCE4B8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7DA1E-2DA3-2A4E-B401-9C5601843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493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43488-3AA9-3F40-8480-6FC2ECC20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27DB1-B4FD-794B-A84A-85C9890FF7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ECAA39-C9A1-5F46-A010-17DDD9D97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45D37-7DB1-5A4B-BE5D-63C3BFAF1C32}" type="datetimeFigureOut">
              <a:rPr lang="en-US" smtClean="0"/>
              <a:t>1/31/19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7C791-1F8D-1940-BEBD-2957CD220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2372AC-DD08-D44B-A46C-29D7735C5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7DA1E-2DA3-2A4E-B401-9C5601843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218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5D1C3-9E58-A446-BEC4-BE920D804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5A5C45-605F-A54D-8524-393D6284A7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43DA1-2EA3-094A-9D74-D048E9DA5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45D37-7DB1-5A4B-BE5D-63C3BFAF1C32}" type="datetimeFigureOut">
              <a:rPr lang="en-US" smtClean="0"/>
              <a:t>1/31/19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9B0778-553B-CC48-A0DC-8E8852399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4C59C4-635A-2B43-854D-C745D2077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7DA1E-2DA3-2A4E-B401-9C5601843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991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54506-BC09-3F4A-8A16-28869A0D7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864315-EE40-674B-8590-2B4F527C17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98B68C-A2A7-EC4F-A239-6A73F960CC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A0C43A-99AE-774B-92C6-0935B538B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45D37-7DB1-5A4B-BE5D-63C3BFAF1C32}" type="datetimeFigureOut">
              <a:rPr lang="en-US" smtClean="0"/>
              <a:t>1/31/19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4B9633-FB5B-9840-ABF0-23D472C6F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89432E-D013-FC4C-927F-096BB74A9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7DA1E-2DA3-2A4E-B401-9C5601843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583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2A60E-953C-074D-8409-44DB4892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BFD197-E634-174D-9A67-8E1A3FE2C6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C2DA3D-59AE-D94C-A83D-C2FCD6F4F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FC880B-684F-B64B-BC2D-AC06B3E370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2FB14D-53A0-814F-ABBB-2DE96E8B85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F411A2-6F5B-7642-BF87-FBCABFD9F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45D37-7DB1-5A4B-BE5D-63C3BFAF1C32}" type="datetimeFigureOut">
              <a:rPr lang="en-US" smtClean="0"/>
              <a:t>1/31/19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6D1D2D-1994-314C-83DE-965973921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59B1DF-2178-9E47-A83C-C466D368B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7DA1E-2DA3-2A4E-B401-9C5601843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534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091F0-3704-0149-9AFE-E48CC242A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C54696-8C51-C543-A857-2BED62679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45D37-7DB1-5A4B-BE5D-63C3BFAF1C32}" type="datetimeFigureOut">
              <a:rPr lang="en-US" smtClean="0"/>
              <a:t>1/31/19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03981D-7486-864D-9B3B-CDF71F8FB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7EBC8-2604-0B4A-9678-3BE3CEFF0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7DA1E-2DA3-2A4E-B401-9C5601843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123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8B56D5-3358-3340-9294-A60C90167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45D37-7DB1-5A4B-BE5D-63C3BFAF1C32}" type="datetimeFigureOut">
              <a:rPr lang="en-US" smtClean="0"/>
              <a:t>1/31/19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816AF1-F169-9145-9213-BCB4C2BE3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75BDE7-10DF-A047-92DB-E53BEC326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7DA1E-2DA3-2A4E-B401-9C5601843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762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9A5A6-6BC7-AD45-843B-3CD48920F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5BF274-B8E6-444B-956B-C2B98DD40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89ED0B-8ED7-6A4B-965B-A3C5284643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C933-91A6-114F-96C0-7A0D3503F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45D37-7DB1-5A4B-BE5D-63C3BFAF1C32}" type="datetimeFigureOut">
              <a:rPr lang="en-US" smtClean="0"/>
              <a:t>1/31/19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617D35-C307-3148-A451-5CD154FB0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E5ADFF-400A-484C-8878-A53EE2E4C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7DA1E-2DA3-2A4E-B401-9C5601843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227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A912E-AB3F-5242-92F3-2E6221D21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1C4191-701A-D148-BB6F-2D1A3C856C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1B34E3-0510-5C41-811F-D037F4FEDF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358364-F15E-4148-839C-3820BB115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45D37-7DB1-5A4B-BE5D-63C3BFAF1C32}" type="datetimeFigureOut">
              <a:rPr lang="en-US" smtClean="0"/>
              <a:t>1/31/19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5EF6A0-FBAE-C240-B790-DF3DD239A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B65F2F-5506-1D4E-8753-B8D47F906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7DA1E-2DA3-2A4E-B401-9C5601843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496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384DB5-10CB-0543-9FFC-A035DC907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74843D-3E93-6D40-852B-0366C1F589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7EFFE-BC5F-5F4A-AB04-5A3DA33FB1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45D37-7DB1-5A4B-BE5D-63C3BFAF1C32}" type="datetimeFigureOut">
              <a:rPr lang="en-US" smtClean="0"/>
              <a:t>1/31/19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01A6DB-7ED1-F240-92CC-E95B736FE7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ACD911-83CC-2945-A27F-AEBC778448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7DA1E-2DA3-2A4E-B401-9C5601843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766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4AAFEA5-480F-234C-B5CF-510B2C45E7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84" t="5585" r="3587" b="30271"/>
          <a:stretch/>
        </p:blipFill>
        <p:spPr>
          <a:xfrm>
            <a:off x="1285102" y="1532236"/>
            <a:ext cx="7611762" cy="43990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2356F41-72F5-9C46-AF48-6223E4D05CBC}"/>
              </a:ext>
            </a:extLst>
          </p:cNvPr>
          <p:cNvSpPr txBox="1"/>
          <p:nvPr/>
        </p:nvSpPr>
        <p:spPr>
          <a:xfrm>
            <a:off x="9452918" y="3323965"/>
            <a:ext cx="2347785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dV</a:t>
            </a:r>
            <a:r>
              <a:rPr lang="en-US" dirty="0"/>
              <a:t> in meters/second.</a:t>
            </a:r>
          </a:p>
          <a:p>
            <a:r>
              <a:rPr lang="en-US" dirty="0"/>
              <a:t>Reflectivity is </a:t>
            </a:r>
            <a:r>
              <a:rPr lang="en-US" dirty="0" err="1"/>
              <a:t>dI</a:t>
            </a:r>
            <a:r>
              <a:rPr lang="en-US" dirty="0"/>
              <a:t>/2I</a:t>
            </a:r>
          </a:p>
          <a:p>
            <a:r>
              <a:rPr lang="en-US" dirty="0"/>
              <a:t>Or (</a:t>
            </a:r>
            <a:r>
              <a:rPr lang="en-US" dirty="0" err="1"/>
              <a:t>dV</a:t>
            </a:r>
            <a:r>
              <a:rPr lang="en-US" dirty="0"/>
              <a:t>/</a:t>
            </a:r>
            <a:r>
              <a:rPr lang="en-US" dirty="0" err="1"/>
              <a:t>V+dRho</a:t>
            </a:r>
            <a:r>
              <a:rPr lang="en-US" dirty="0"/>
              <a:t>/Rho)/2</a:t>
            </a:r>
          </a:p>
          <a:p>
            <a:r>
              <a:rPr lang="en-US" dirty="0"/>
              <a:t>Are you assuming that </a:t>
            </a:r>
            <a:r>
              <a:rPr lang="en-US" dirty="0" err="1"/>
              <a:t>dRho</a:t>
            </a:r>
            <a:r>
              <a:rPr lang="en-US" dirty="0"/>
              <a:t> is zero and the V in the denominator can ne dropped?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0316785-11C9-6647-BC91-9140B4F2DA4E}"/>
              </a:ext>
            </a:extLst>
          </p:cNvPr>
          <p:cNvCxnSpPr>
            <a:cxnSpLocks/>
            <a:stCxn id="5" idx="1"/>
          </p:cNvCxnSpPr>
          <p:nvPr/>
        </p:nvCxnSpPr>
        <p:spPr>
          <a:xfrm flipH="1" flipV="1">
            <a:off x="8798011" y="3954162"/>
            <a:ext cx="654907" cy="385466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D21F610-E51C-8243-9485-3C3C0C8F1AFE}"/>
              </a:ext>
            </a:extLst>
          </p:cNvPr>
          <p:cNvSpPr txBox="1"/>
          <p:nvPr/>
        </p:nvSpPr>
        <p:spPr>
          <a:xfrm>
            <a:off x="3661717" y="481914"/>
            <a:ext cx="2800867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I see the causal “ghost” you are eliminating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BBA1DBE-467F-6544-BC7A-9A876578EBDD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5062151" y="1128245"/>
            <a:ext cx="1400433" cy="1540814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E8AEFEC-88D3-7443-ABCD-4F42806140F6}"/>
              </a:ext>
            </a:extLst>
          </p:cNvPr>
          <p:cNvSpPr txBox="1"/>
          <p:nvPr/>
        </p:nvSpPr>
        <p:spPr>
          <a:xfrm>
            <a:off x="7183395" y="385466"/>
            <a:ext cx="234778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There is also a non causal ghost, right?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2CD3C6D-C523-064A-BAC3-70D342781801}"/>
              </a:ext>
            </a:extLst>
          </p:cNvPr>
          <p:cNvCxnSpPr>
            <a:cxnSpLocks/>
            <a:stCxn id="15" idx="2"/>
          </p:cNvCxnSpPr>
          <p:nvPr/>
        </p:nvCxnSpPr>
        <p:spPr>
          <a:xfrm flipH="1">
            <a:off x="6635578" y="1031797"/>
            <a:ext cx="1721710" cy="1538408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8057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09AC69-D506-3E4F-8821-D7665C0E49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86" t="5533" r="3633" b="30334"/>
          <a:stretch/>
        </p:blipFill>
        <p:spPr>
          <a:xfrm>
            <a:off x="1289304" y="1536192"/>
            <a:ext cx="7607808" cy="439826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794F586-659B-3B4B-A9A7-530B4E989453}"/>
              </a:ext>
            </a:extLst>
          </p:cNvPr>
          <p:cNvSpPr txBox="1"/>
          <p:nvPr/>
        </p:nvSpPr>
        <p:spPr>
          <a:xfrm>
            <a:off x="6549327" y="5611290"/>
            <a:ext cx="234778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This is very close to the bottom.  Edge effects?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2746CBB-A10A-6242-888D-1CF4437C1FF4}"/>
              </a:ext>
            </a:extLst>
          </p:cNvPr>
          <p:cNvCxnSpPr>
            <a:cxnSpLocks/>
          </p:cNvCxnSpPr>
          <p:nvPr/>
        </p:nvCxnSpPr>
        <p:spPr>
          <a:xfrm flipH="1" flipV="1">
            <a:off x="6709719" y="4942703"/>
            <a:ext cx="914400" cy="668587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D8A8651-3C62-5F44-8695-D9205F3E949E}"/>
              </a:ext>
            </a:extLst>
          </p:cNvPr>
          <p:cNvCxnSpPr>
            <a:cxnSpLocks/>
          </p:cNvCxnSpPr>
          <p:nvPr/>
        </p:nvCxnSpPr>
        <p:spPr>
          <a:xfrm flipH="1" flipV="1">
            <a:off x="3179805" y="4942703"/>
            <a:ext cx="3369522" cy="991752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9D5CD87-7088-8C41-B32C-6454CE3CD087}"/>
              </a:ext>
            </a:extLst>
          </p:cNvPr>
          <p:cNvSpPr txBox="1"/>
          <p:nvPr/>
        </p:nvSpPr>
        <p:spPr>
          <a:xfrm>
            <a:off x="1585782" y="503367"/>
            <a:ext cx="5123937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Are you re-estimating A and m every iteration?  If so, are you showing only m but could you also show A? 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81040DB-7780-DA40-BCD5-5F0FE1AFDD57}"/>
              </a:ext>
            </a:extLst>
          </p:cNvPr>
          <p:cNvCxnSpPr>
            <a:cxnSpLocks/>
            <a:stCxn id="18" idx="2"/>
          </p:cNvCxnSpPr>
          <p:nvPr/>
        </p:nvCxnSpPr>
        <p:spPr>
          <a:xfrm flipH="1">
            <a:off x="3731741" y="1149698"/>
            <a:ext cx="416010" cy="386494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10AE49A-2572-F24A-84D3-B3F32431A79F}"/>
              </a:ext>
            </a:extLst>
          </p:cNvPr>
          <p:cNvCxnSpPr>
            <a:cxnSpLocks/>
            <a:stCxn id="18" idx="2"/>
          </p:cNvCxnSpPr>
          <p:nvPr/>
        </p:nvCxnSpPr>
        <p:spPr>
          <a:xfrm>
            <a:off x="4147751" y="1149698"/>
            <a:ext cx="127687" cy="386494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61356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94</Words>
  <Application>Microsoft Macintosh PowerPoint</Application>
  <PresentationFormat>Widescreen</PresentationFormat>
  <Paragraphs>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5</cp:revision>
  <dcterms:created xsi:type="dcterms:W3CDTF">2019-01-31T21:34:19Z</dcterms:created>
  <dcterms:modified xsi:type="dcterms:W3CDTF">2019-01-31T21:53:35Z</dcterms:modified>
</cp:coreProperties>
</file>