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1306" r:id="rId2"/>
    <p:sldId id="263" r:id="rId3"/>
    <p:sldId id="257" r:id="rId4"/>
    <p:sldId id="262" r:id="rId5"/>
    <p:sldId id="266" r:id="rId6"/>
    <p:sldId id="261" r:id="rId7"/>
    <p:sldId id="259" r:id="rId8"/>
    <p:sldId id="260" r:id="rId9"/>
    <p:sldId id="267" r:id="rId10"/>
    <p:sldId id="268" r:id="rId11"/>
    <p:sldId id="265" r:id="rId12"/>
    <p:sldId id="264" r:id="rId13"/>
    <p:sldId id="1315" r:id="rId14"/>
    <p:sldId id="1316" r:id="rId1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88" autoAdjust="0"/>
    <p:restoredTop sz="94697" autoAdjust="0"/>
  </p:normalViewPr>
  <p:slideViewPr>
    <p:cSldViewPr snapToGrid="0" snapToObjects="1">
      <p:cViewPr varScale="1">
        <p:scale>
          <a:sx n="105" d="100"/>
          <a:sy n="105" d="100"/>
        </p:scale>
        <p:origin x="192" y="31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EE83C1-852B-0347-B33F-629FE520BD59}" type="datetimeFigureOut">
              <a:rPr lang="en-US" smtClean="0"/>
              <a:t>3/11/20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EF3CFC-6F6B-D44C-9955-4D0581C41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224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16967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4960" y="1300639"/>
            <a:ext cx="8371840" cy="1102519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4960" y="2468880"/>
            <a:ext cx="8371840" cy="1314450"/>
          </a:xfrm>
        </p:spPr>
        <p:txBody>
          <a:bodyPr>
            <a:normAutofit/>
          </a:bodyPr>
          <a:lstStyle>
            <a:lvl1pPr marL="0" indent="0" algn="l">
              <a:buNone/>
              <a:defRPr sz="2800" i="1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Author</a:t>
            </a:r>
          </a:p>
          <a:p>
            <a:r>
              <a:rPr lang="en-US" dirty="0"/>
              <a:t>Date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0518F-E744-6147-AD00-1E1FFBA1714E}" type="datetimeFigureOut">
              <a:rPr lang="en-US" smtClean="0"/>
              <a:t>3/11/20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A4878-A224-0341-842C-6862BAABAEF9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totum_logo200.tiff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503" r="25798" b="22626"/>
          <a:stretch/>
        </p:blipFill>
        <p:spPr>
          <a:xfrm>
            <a:off x="198120" y="114300"/>
            <a:ext cx="1311172" cy="1080915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 userDrawn="1"/>
        </p:nvSpPr>
        <p:spPr>
          <a:xfrm>
            <a:off x="1493084" y="684488"/>
            <a:ext cx="6934200" cy="5714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 err="1"/>
              <a:t>Totum</a:t>
            </a:r>
            <a:r>
              <a:rPr lang="en-US" sz="3200" dirty="0"/>
              <a:t> Geophysical Solutions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70555" y="1223021"/>
            <a:ext cx="9017000" cy="0"/>
          </a:xfrm>
          <a:prstGeom prst="line">
            <a:avLst/>
          </a:prstGeom>
          <a:ln w="3175" cmpd="sng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8553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0518F-E744-6147-AD00-1E1FFBA1714E}" type="datetimeFigureOut">
              <a:rPr lang="en-US" smtClean="0"/>
              <a:t>3/11/20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A4878-A224-0341-842C-6862BAABAE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859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0518F-E744-6147-AD00-1E1FFBA1714E}" type="datetimeFigureOut">
              <a:rPr lang="en-US" smtClean="0"/>
              <a:t>3/11/20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A4878-A224-0341-842C-6862BAABAE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947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0518F-E744-6147-AD00-1E1FFBA1714E}" type="datetimeFigureOut">
              <a:rPr lang="en-US" smtClean="0"/>
              <a:t>3/11/20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A4878-A224-0341-842C-6862BAABAE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943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0518F-E744-6147-AD00-1E1FFBA1714E}" type="datetimeFigureOut">
              <a:rPr lang="en-US" smtClean="0"/>
              <a:t>3/11/20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A4878-A224-0341-842C-6862BAABAE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294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762001"/>
            <a:ext cx="4038600" cy="383262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762001"/>
            <a:ext cx="4038600" cy="383262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0518F-E744-6147-AD00-1E1FFBA1714E}" type="datetimeFigureOut">
              <a:rPr lang="en-US" smtClean="0"/>
              <a:t>3/11/20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A4878-A224-0341-842C-6862BAABAE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693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70937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249681"/>
            <a:ext cx="4040188" cy="334494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70937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249681"/>
            <a:ext cx="4041775" cy="334494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0518F-E744-6147-AD00-1E1FFBA1714E}" type="datetimeFigureOut">
              <a:rPr lang="en-US" smtClean="0"/>
              <a:t>3/11/20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A4878-A224-0341-842C-6862BAABAE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583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0518F-E744-6147-AD00-1E1FFBA1714E}" type="datetimeFigureOut">
              <a:rPr lang="en-US" smtClean="0"/>
              <a:t>3/11/20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A4878-A224-0341-842C-6862BAABAE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716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0518F-E744-6147-AD00-1E1FFBA1714E}" type="datetimeFigureOut">
              <a:rPr lang="en-US" smtClean="0"/>
              <a:t>3/11/20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A4878-A224-0341-842C-6862BAABAE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107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0518F-E744-6147-AD00-1E1FFBA1714E}" type="datetimeFigureOut">
              <a:rPr lang="en-US" smtClean="0"/>
              <a:t>3/11/20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A4878-A224-0341-842C-6862BAABAE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178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0518F-E744-6147-AD00-1E1FFBA1714E}" type="datetimeFigureOut">
              <a:rPr lang="en-US" smtClean="0"/>
              <a:t>3/11/20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A4878-A224-0341-842C-6862BAABAE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515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3960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708661"/>
            <a:ext cx="8229600" cy="3885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March </a:t>
            </a:r>
            <a:r>
              <a:rPr lang="en-US" dirty="0"/>
              <a:t>7, 2016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21D9D3-0D17-0148-B899-B1A8D18B3B9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0A4878-A224-0341-842C-6862BAABAEF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7308578" y="4779590"/>
            <a:ext cx="183542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Slide  </a:t>
            </a:r>
            <a:fld id="{719E0A7C-8572-6E44-8386-FA35863938D3}" type="slidenum">
              <a:rPr lang="en-US" smtClean="0"/>
              <a:t>‹#›</a:t>
            </a:fld>
            <a:r>
              <a:rPr lang="en-US" dirty="0"/>
              <a:t> </a:t>
            </a:r>
            <a:r>
              <a:rPr lang="en-US" baseline="0" dirty="0"/>
              <a:t>           </a:t>
            </a:r>
            <a:r>
              <a:rPr lang="en-US" dirty="0"/>
              <a:t> 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73635" y="652632"/>
            <a:ext cx="9017000" cy="0"/>
          </a:xfrm>
          <a:prstGeom prst="line">
            <a:avLst/>
          </a:prstGeom>
          <a:ln w="3175" cmpd="sng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73635" y="4761611"/>
            <a:ext cx="9017000" cy="0"/>
          </a:xfrm>
          <a:prstGeom prst="line">
            <a:avLst/>
          </a:prstGeom>
          <a:ln w="3175" cmpd="sng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1282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Wingdings" charset="2"/>
        <a:buChar char="Ø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Wingdings" charset="2"/>
        <a:buChar char="q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sepwww.stanford.edu/data/media/public/oldreports/sep36/36_01.pdf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sepwww.stanford.edu/data/media/public/oldreports/sep36/36_01.pdf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sepwww.stanford.edu/data/media/public/oldreports/sep36/36_01.pdf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sepwww.stanford.edu/data/media/public/oldreports/sep36/36_01.pdf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sepwww.stanford.edu/data/media/public/oldreports/sep36/36_01.pdf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sepwww.stanford.edu/data/media/public/oldreports/sep36/36_01.pdf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sepwww.stanford.edu/data/media/public/oldreports/sep36/36_01.pdf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"/>
            <a:ext cx="9144000" cy="177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seplogo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1521" y="2175616"/>
            <a:ext cx="1103249" cy="1010539"/>
          </a:xfrm>
          <a:prstGeom prst="rect">
            <a:avLst/>
          </a:prstGeom>
        </p:spPr>
      </p:pic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6135D-1401-1343-ABC9-48B0B1763173}" type="datetime1">
              <a:rPr lang="en-US" smtClean="0"/>
              <a:t>3/11/20</a:t>
            </a:fld>
            <a:endParaRPr lang="en-US" dirty="0"/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457204" y="536540"/>
            <a:ext cx="8327223" cy="42307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i="1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672"/>
              </a:spcBef>
            </a:pPr>
            <a:endParaRPr lang="en-US" sz="3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>
              <a:spcBef>
                <a:spcPts val="672"/>
              </a:spcBef>
            </a:pPr>
            <a: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Fault-cores</a:t>
            </a:r>
          </a:p>
          <a:p>
            <a:pPr algn="ctr">
              <a:spcBef>
                <a:spcPts val="672"/>
              </a:spcBef>
            </a:pPr>
            <a: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and</a:t>
            </a:r>
          </a:p>
          <a:p>
            <a:pPr algn="ctr">
              <a:spcBef>
                <a:spcPts val="672"/>
              </a:spcBef>
            </a:pPr>
            <a: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Fault plane reflections</a:t>
            </a:r>
          </a:p>
          <a:p>
            <a:pPr algn="ctr">
              <a:spcBef>
                <a:spcPts val="672"/>
              </a:spcBef>
            </a:pPr>
            <a:endParaRPr lang="en-US" sz="3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908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DB12A-E580-1E41-8420-5C87138EF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</a:t>
            </a:r>
            <a:r>
              <a:rPr lang="en-US" dirty="0">
                <a:hlinkClick r:id="rId2"/>
              </a:rPr>
              <a:t>Dave Hale’s thesis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23C9CD-08C0-3949-A3D9-ACA56F13D58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418"/>
          <a:stretch/>
        </p:blipFill>
        <p:spPr>
          <a:xfrm rot="5400000">
            <a:off x="2378655" y="-367183"/>
            <a:ext cx="3976909" cy="6144738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9508364F-1EF1-A541-80FE-D2CA7BC82B30}"/>
              </a:ext>
            </a:extLst>
          </p:cNvPr>
          <p:cNvSpPr/>
          <p:nvPr/>
        </p:nvSpPr>
        <p:spPr>
          <a:xfrm rot="4028858">
            <a:off x="2882473" y="1731748"/>
            <a:ext cx="1313175" cy="380010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8888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DB12A-E580-1E41-8420-5C87138EF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</a:t>
            </a:r>
            <a:r>
              <a:rPr lang="en-US" dirty="0">
                <a:hlinkClick r:id="rId2"/>
              </a:rPr>
              <a:t>Dave Hale’s thesis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1E1B90-3C18-7C4B-BE63-BA27AF75678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693"/>
          <a:stretch/>
        </p:blipFill>
        <p:spPr>
          <a:xfrm rot="5400000">
            <a:off x="2432111" y="-383285"/>
            <a:ext cx="3958910" cy="6233156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CFF7CF0B-A0B6-6649-B02F-532BCB5BA3E6}"/>
              </a:ext>
            </a:extLst>
          </p:cNvPr>
          <p:cNvSpPr/>
          <p:nvPr/>
        </p:nvSpPr>
        <p:spPr>
          <a:xfrm rot="3688674">
            <a:off x="4345495" y="1661409"/>
            <a:ext cx="1313175" cy="380010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5141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DB12A-E580-1E41-8420-5C87138EF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</a:t>
            </a:r>
            <a:r>
              <a:rPr lang="en-US" dirty="0">
                <a:hlinkClick r:id="rId2"/>
              </a:rPr>
              <a:t>Dave Hale’s thesis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23C9CD-08C0-3949-A3D9-ACA56F13D58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418"/>
          <a:stretch/>
        </p:blipFill>
        <p:spPr>
          <a:xfrm rot="5400000">
            <a:off x="2378655" y="-367183"/>
            <a:ext cx="3976909" cy="6144738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D3DA61A0-47AD-B143-9529-AB498186F5C4}"/>
              </a:ext>
            </a:extLst>
          </p:cNvPr>
          <p:cNvSpPr/>
          <p:nvPr/>
        </p:nvSpPr>
        <p:spPr>
          <a:xfrm rot="3688674">
            <a:off x="4345495" y="1661409"/>
            <a:ext cx="1313175" cy="380010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5546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BF94C-B9E3-A04C-AF44-C849A2C47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Faults may or may not be flow barriers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D41E7E-4BE6-5941-8702-F0E721E85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7466" y="809021"/>
            <a:ext cx="8307659" cy="56867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Translate “Fault rock”/”Shale smear” to  “Fault core”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8E071A-63B7-5143-8BCE-9473335068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F34A8-FBA9-8244-B530-2EB004785924}" type="datetime1">
              <a:rPr lang="en-US" smtClean="0"/>
              <a:t>3/11/20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DA994F-540C-F44E-AF95-2B8EDCF01C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39" y="1600944"/>
            <a:ext cx="4113574" cy="224622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CD9D114-4A2E-8340-AE39-1373B6D204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1295" y="1589793"/>
            <a:ext cx="4226312" cy="2695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6412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0329A-D7B4-CD45-9D9C-3E0283874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1118D1-8AF6-1341-A588-FBEE424DC8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708661"/>
            <a:ext cx="8340811" cy="388596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Faults have cores</a:t>
            </a:r>
          </a:p>
          <a:p>
            <a:pPr lvl="1"/>
            <a:r>
              <a:rPr lang="en-US" dirty="0"/>
              <a:t>A zone that was changed </a:t>
            </a:r>
            <a:r>
              <a:rPr lang="en-US"/>
              <a:t>and is different </a:t>
            </a:r>
            <a:r>
              <a:rPr lang="en-US" dirty="0"/>
              <a:t>from the formations on either side of the fault</a:t>
            </a:r>
          </a:p>
          <a:p>
            <a:pPr lvl="1"/>
            <a:r>
              <a:rPr lang="en-US" dirty="0"/>
              <a:t>Small faults have thin or no cores</a:t>
            </a:r>
          </a:p>
          <a:p>
            <a:pPr lvl="1"/>
            <a:r>
              <a:rPr lang="en-US" dirty="0"/>
              <a:t>Large faults have cores that are thick enough to reflect seismic waves</a:t>
            </a:r>
          </a:p>
          <a:p>
            <a:r>
              <a:rPr lang="en-US" dirty="0"/>
              <a:t>Programs that generate reflectivity from geological scenarios need to take fault cores into account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8FA1D5-97DA-2849-8411-91FC9A470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F34A8-FBA9-8244-B530-2EB004785924}" type="datetime1">
              <a:rPr lang="en-US" smtClean="0"/>
              <a:t>3/11/20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6938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DB12A-E580-1E41-8420-5C87138EF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5178"/>
            <a:ext cx="8229600" cy="396002"/>
          </a:xfrm>
        </p:spPr>
        <p:txBody>
          <a:bodyPr/>
          <a:lstStyle/>
          <a:p>
            <a:r>
              <a:rPr lang="en-US" dirty="0"/>
              <a:t>Is there a problem here?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5A4BB9-4551-2649-B865-49213BC53D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3588"/>
          <a:stretch/>
        </p:blipFill>
        <p:spPr>
          <a:xfrm>
            <a:off x="-1" y="723899"/>
            <a:ext cx="4455569" cy="387567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CCF1E48-FF82-F14B-8092-5A037318C0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3394" y="2649503"/>
            <a:ext cx="3955580" cy="196229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0B32A30-777B-7341-8A6F-D1F9A7B62F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6572"/>
          <a:stretch/>
        </p:blipFill>
        <p:spPr>
          <a:xfrm>
            <a:off x="4231231" y="710915"/>
            <a:ext cx="4455569" cy="1950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1278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Fault core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7796" y="669093"/>
            <a:ext cx="3920444" cy="4126272"/>
          </a:xfrm>
        </p:spPr>
        <p:txBody>
          <a:bodyPr>
            <a:normAutofit/>
          </a:bodyPr>
          <a:lstStyle/>
          <a:p>
            <a:r>
              <a:rPr lang="en-US" dirty="0"/>
              <a:t>Faults are not    “clean cuts”</a:t>
            </a:r>
          </a:p>
          <a:p>
            <a:r>
              <a:rPr lang="en-US" dirty="0"/>
              <a:t>There are broken zones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2400" dirty="0"/>
              <a:t>I thanks Professor David Pollard for teaching me about them and for the picture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9B20B4-9896-E342-92AC-B3C5E6B98B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8239" y="0"/>
            <a:ext cx="4975761" cy="5224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8863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56D47-6AB7-404D-A34E-4B508967C8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756" y="205978"/>
            <a:ext cx="8787740" cy="396002"/>
          </a:xfrm>
        </p:spPr>
        <p:txBody>
          <a:bodyPr/>
          <a:lstStyle/>
          <a:p>
            <a:r>
              <a:rPr lang="en-US" sz="3200" dirty="0"/>
              <a:t>This is rare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A11F62-0876-C544-A640-443B3D7146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3100" y="1225550"/>
            <a:ext cx="2959100" cy="22244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9DBCCCD-3122-3844-83D0-890660E25B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500" y="2119756"/>
            <a:ext cx="5156200" cy="255790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1D31C90-CC88-8943-ABF9-C5F5CCC2B459}"/>
              </a:ext>
            </a:extLst>
          </p:cNvPr>
          <p:cNvSpPr txBox="1"/>
          <p:nvPr/>
        </p:nvSpPr>
        <p:spPr>
          <a:xfrm>
            <a:off x="584200" y="844550"/>
            <a:ext cx="449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 happens only in very small scale.</a:t>
            </a:r>
          </a:p>
          <a:p>
            <a:endParaRPr lang="en-US" dirty="0"/>
          </a:p>
          <a:p>
            <a:r>
              <a:rPr lang="en-US" dirty="0"/>
              <a:t>In large scale the fault core is thick enough to reflect seismic waves</a:t>
            </a:r>
          </a:p>
        </p:txBody>
      </p:sp>
    </p:spTree>
    <p:extLst>
      <p:ext uri="{BB962C8B-B14F-4D97-AF65-F5344CB8AC3E}">
        <p14:creationId xmlns:p14="http://schemas.microsoft.com/office/powerpoint/2010/main" val="15804780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1AD6E-605A-FF4C-8C4F-CFB1E893A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81824"/>
            <a:ext cx="9144000" cy="396002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 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9C6E882B-F173-014F-BE86-BA20DD66BB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00" y="0"/>
            <a:ext cx="2159000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D306E45A-ECCF-A746-B4E2-AD95E59136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504"/>
          <a:stretch/>
        </p:blipFill>
        <p:spPr bwMode="auto">
          <a:xfrm>
            <a:off x="355409" y="205978"/>
            <a:ext cx="4296351" cy="4444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Text Box 4">
            <a:extLst>
              <a:ext uri="{FF2B5EF4-FFF2-40B4-BE49-F238E27FC236}">
                <a16:creationId xmlns:a16="http://schemas.microsoft.com/office/drawing/2014/main" id="{A617508C-E53C-544E-815F-059CFDC9E3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0005" y="4278253"/>
            <a:ext cx="4319588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9pPr>
          </a:lstStyle>
          <a:p>
            <a:r>
              <a:rPr lang="en-GB" altLang="en-US" sz="1200" b="1" dirty="0">
                <a:latin typeface="Arial" panose="020B0604020202020204" pitchFamily="34" charset="0"/>
              </a:rPr>
              <a:t>A. </a:t>
            </a:r>
            <a:r>
              <a:rPr lang="en-GB" altLang="en-US" sz="1200" b="1" dirty="0" err="1">
                <a:latin typeface="Arial" panose="020B0604020202020204" pitchFamily="34" charset="0"/>
              </a:rPr>
              <a:t>Torabi</a:t>
            </a:r>
            <a:r>
              <a:rPr lang="en-GB" altLang="en-US" sz="1200" b="1" dirty="0">
                <a:latin typeface="Arial" panose="020B0604020202020204" pitchFamily="34" charset="0"/>
              </a:rPr>
              <a:t> et al. Geological Society, London, Special Publications 2019;496:SP496-2018-151</a:t>
            </a: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6C5998AC-A166-8A42-BD4A-FCAFDD1278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086" r="50554" b="-1"/>
          <a:stretch/>
        </p:blipFill>
        <p:spPr bwMode="auto">
          <a:xfrm>
            <a:off x="4775042" y="580291"/>
            <a:ext cx="3674365" cy="3634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08413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DB12A-E580-1E41-8420-5C87138EF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</a:t>
            </a:r>
            <a:r>
              <a:rPr lang="en-US" dirty="0">
                <a:hlinkClick r:id="rId2"/>
              </a:rPr>
              <a:t>Dave Hale’s thesis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5A4BB9-4551-2649-B865-49213BC53D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6988" y="0"/>
            <a:ext cx="3927012" cy="5143500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4F8C61A-16F9-EB42-BFC5-F3A21883D4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708661"/>
            <a:ext cx="4759788" cy="3885962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Fault plane reflections (?)</a:t>
            </a:r>
          </a:p>
          <a:p>
            <a:r>
              <a:rPr lang="en-US" dirty="0"/>
              <a:t>Negative polarity (?)</a:t>
            </a:r>
          </a:p>
          <a:p>
            <a:r>
              <a:rPr lang="en-US" dirty="0"/>
              <a:t>Softer (?)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Fault plane reflections and layer edges may not image at the same place because of</a:t>
            </a:r>
          </a:p>
          <a:p>
            <a:pPr lvl="1"/>
            <a:r>
              <a:rPr lang="en-US" dirty="0"/>
              <a:t>2D data</a:t>
            </a:r>
          </a:p>
          <a:p>
            <a:pPr lvl="1"/>
            <a:r>
              <a:rPr lang="en-US" dirty="0"/>
              <a:t>Isotropic processing</a:t>
            </a:r>
          </a:p>
        </p:txBody>
      </p:sp>
    </p:spTree>
    <p:extLst>
      <p:ext uri="{BB962C8B-B14F-4D97-AF65-F5344CB8AC3E}">
        <p14:creationId xmlns:p14="http://schemas.microsoft.com/office/powerpoint/2010/main" val="39432423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DB12A-E580-1E41-8420-5C87138EF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</a:t>
            </a:r>
            <a:r>
              <a:rPr lang="en-US" dirty="0">
                <a:hlinkClick r:id="rId2"/>
              </a:rPr>
              <a:t>Dave Hale’s thesis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23C9CD-08C0-3949-A3D9-ACA56F13D58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418"/>
          <a:stretch/>
        </p:blipFill>
        <p:spPr>
          <a:xfrm rot="5400000">
            <a:off x="2378655" y="-367183"/>
            <a:ext cx="3976909" cy="6144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553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DB12A-E580-1E41-8420-5C87138EF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</a:t>
            </a:r>
            <a:r>
              <a:rPr lang="en-US" dirty="0">
                <a:hlinkClick r:id="rId2"/>
              </a:rPr>
              <a:t>Dave Hale’s thesis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1E1B90-3C18-7C4B-BE63-BA27AF75678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693"/>
          <a:stretch/>
        </p:blipFill>
        <p:spPr>
          <a:xfrm rot="5400000">
            <a:off x="2432111" y="-383285"/>
            <a:ext cx="3958910" cy="6233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0273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DB12A-E580-1E41-8420-5C87138EF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</a:t>
            </a:r>
            <a:r>
              <a:rPr lang="en-US" dirty="0">
                <a:hlinkClick r:id="rId2"/>
              </a:rPr>
              <a:t>Dave Hale’s thesis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1E1B90-3C18-7C4B-BE63-BA27AF75678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693"/>
          <a:stretch/>
        </p:blipFill>
        <p:spPr>
          <a:xfrm rot="5400000">
            <a:off x="2432111" y="-383285"/>
            <a:ext cx="3958910" cy="6233156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CFF7CF0B-A0B6-6649-B02F-532BCB5BA3E6}"/>
              </a:ext>
            </a:extLst>
          </p:cNvPr>
          <p:cNvSpPr/>
          <p:nvPr/>
        </p:nvSpPr>
        <p:spPr>
          <a:xfrm rot="4028858">
            <a:off x="2882473" y="1731748"/>
            <a:ext cx="1313175" cy="380010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5790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17354</TotalTime>
  <Words>213</Words>
  <Application>Microsoft Macintosh PowerPoint</Application>
  <PresentationFormat>On-screen Show (16:9)</PresentationFormat>
  <Paragraphs>41</Paragraphs>
  <Slides>14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msgothic</vt:lpstr>
      <vt:lpstr>Wingdings</vt:lpstr>
      <vt:lpstr>Office Theme</vt:lpstr>
      <vt:lpstr>PowerPoint Presentation</vt:lpstr>
      <vt:lpstr>Is there a problem here?</vt:lpstr>
      <vt:lpstr>Fault core</vt:lpstr>
      <vt:lpstr>This is rare</vt:lpstr>
      <vt:lpstr> </vt:lpstr>
      <vt:lpstr>From Dave Hale’s thesis</vt:lpstr>
      <vt:lpstr>From Dave Hale’s thesis</vt:lpstr>
      <vt:lpstr>From Dave Hale’s thesis</vt:lpstr>
      <vt:lpstr>From Dave Hale’s thesis</vt:lpstr>
      <vt:lpstr>From Dave Hale’s thesis</vt:lpstr>
      <vt:lpstr>From Dave Hale’s thesis</vt:lpstr>
      <vt:lpstr>From Dave Hale’s thesis</vt:lpstr>
      <vt:lpstr>Faults may or may not be flow barriers</vt:lpstr>
      <vt:lpstr>Summary</vt:lpstr>
    </vt:vector>
  </TitlesOfParts>
  <Company> 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Shuki Ronen</dc:creator>
  <cp:lastModifiedBy>Microsoft Office User</cp:lastModifiedBy>
  <cp:revision>300</cp:revision>
  <dcterms:created xsi:type="dcterms:W3CDTF">2016-03-07T17:20:31Z</dcterms:created>
  <dcterms:modified xsi:type="dcterms:W3CDTF">2020-03-11T19:05:30Z</dcterms:modified>
</cp:coreProperties>
</file>